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8" r:id="rId4"/>
    <p:sldId id="258" r:id="rId5"/>
    <p:sldId id="260" r:id="rId6"/>
    <p:sldId id="263" r:id="rId7"/>
    <p:sldId id="262" r:id="rId8"/>
    <p:sldId id="257" r:id="rId9"/>
    <p:sldId id="261" r:id="rId10"/>
    <p:sldId id="264" r:id="rId11"/>
    <p:sldId id="265" r:id="rId12"/>
    <p:sldId id="266" r:id="rId13"/>
    <p:sldId id="267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j_m1S89_Ok" TargetMode="Externa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31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teZneJm1EI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ME &amp;</a:t>
            </a:r>
            <a:br>
              <a:rPr lang="en-US" dirty="0"/>
            </a:br>
            <a:r>
              <a:rPr lang="en-US" dirty="0"/>
              <a:t>Healthy Food</a:t>
            </a:r>
            <a:br>
              <a:rPr lang="en-US" dirty="0"/>
            </a:br>
            <a:r>
              <a:rPr lang="en-US" dirty="0"/>
              <a:t>Stars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rug, shirt&#10;&#10;Description automatically generated">
            <a:extLst>
              <a:ext uri="{FF2B5EF4-FFF2-40B4-BE49-F238E27FC236}">
                <a16:creationId xmlns:a16="http://schemas.microsoft.com/office/drawing/2014/main" id="{48292948-EE37-4B5E-BDC2-722C4BEFD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2" y="3303801"/>
            <a:ext cx="2530475" cy="327052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7A6B9CD-2727-4CEF-9354-148713307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047" y="341408"/>
            <a:ext cx="2646606" cy="34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8B9DE759-E652-4388-8FE4-67CDFF5DF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25A826-0478-494A-9CFD-52063A91F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A16AED4-33F9-4A33-833A-0249DBC38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3EB7CFD-35F7-4687-B451-87972F679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icture containing sitting, table, looking, small&#10;&#10;Description automatically generated">
            <a:extLst>
              <a:ext uri="{FF2B5EF4-FFF2-40B4-BE49-F238E27FC236}">
                <a16:creationId xmlns:a16="http://schemas.microsoft.com/office/drawing/2014/main" id="{597EA671-5816-4268-A1E7-26698BCAFB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29996" y="2167345"/>
            <a:ext cx="4380440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A bunch of food on a table&#10;&#10;Description automatically generated">
            <a:extLst>
              <a:ext uri="{FF2B5EF4-FFF2-40B4-BE49-F238E27FC236}">
                <a16:creationId xmlns:a16="http://schemas.microsoft.com/office/drawing/2014/main" id="{EB06652D-252A-47A7-9624-A12864A6B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392" y="519320"/>
            <a:ext cx="5487042" cy="308646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3B1484-2BFA-48CF-B5F4-320A2F9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3E31EE-3B49-4B23-807E-58120179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830E-08C4-4B03-ABF2-C2319C0A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63" y="474584"/>
            <a:ext cx="5475635" cy="1112841"/>
          </a:xfrm>
        </p:spPr>
        <p:txBody>
          <a:bodyPr/>
          <a:lstStyle/>
          <a:p>
            <a:r>
              <a:rPr lang="en-GB" dirty="0"/>
              <a:t>Water cleans me in </a:t>
            </a:r>
            <a:br>
              <a:rPr lang="en-GB" dirty="0"/>
            </a:br>
            <a:r>
              <a:rPr lang="en-GB" dirty="0"/>
              <a:t>and outside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400CF-3036-4548-A8B1-CC1F3DB374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8797"/>
          <a:stretch/>
        </p:blipFill>
        <p:spPr>
          <a:xfrm>
            <a:off x="6296961" y="1731358"/>
            <a:ext cx="5145402" cy="3395284"/>
          </a:xfrm>
        </p:spPr>
      </p:pic>
      <p:pic>
        <p:nvPicPr>
          <p:cNvPr id="7" name="Picture 6" descr="A picture containing beverage, food&#10;&#10;Description automatically generated">
            <a:extLst>
              <a:ext uri="{FF2B5EF4-FFF2-40B4-BE49-F238E27FC236}">
                <a16:creationId xmlns:a16="http://schemas.microsoft.com/office/drawing/2014/main" id="{218DCEE1-DB32-42D6-B274-95D88C6F0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3" y="3429000"/>
            <a:ext cx="5229199" cy="2954416"/>
          </a:xfrm>
          <a:prstGeom prst="rect">
            <a:avLst/>
          </a:prstGeom>
        </p:spPr>
      </p:pic>
      <p:pic>
        <p:nvPicPr>
          <p:cNvPr id="9" name="Picture 8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BD9A0CB1-8961-47AD-BDFF-E5C992270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476656"/>
            <a:ext cx="3964842" cy="26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158DD2C3-C549-410E-9C07-470B1829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A2D8A56-7804-48F5-873A-B483835CB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B18B230-CFEC-4847-9B12-B3CB74CCF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A6262680-39CC-495A-95F3-841DC0AE8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ainting of a large window&#10;&#10;Description automatically generated">
            <a:extLst>
              <a:ext uri="{FF2B5EF4-FFF2-40B4-BE49-F238E27FC236}">
                <a16:creationId xmlns:a16="http://schemas.microsoft.com/office/drawing/2014/main" id="{931AB94C-107F-47DD-AE03-EBBB1737D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091" y="346816"/>
            <a:ext cx="4077458" cy="407745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1097D612-F7DB-4202-A9DD-06E9E9CAC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840" y="4112125"/>
            <a:ext cx="4876800" cy="243839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885AB5E-B19E-45BF-821B-164ED09B2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CE9DB42-5D0A-4249-A6D1-CE041A74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pic>
        <p:nvPicPr>
          <p:cNvPr id="5" name="Content Placeholder 4" descr="A rainbow over a field of grass&#10;&#10;Description automatically generated">
            <a:extLst>
              <a:ext uri="{FF2B5EF4-FFF2-40B4-BE49-F238E27FC236}">
                <a16:creationId xmlns:a16="http://schemas.microsoft.com/office/drawing/2014/main" id="{B0D39678-F0BF-4442-A7D9-158AF449C3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411451" y="271319"/>
            <a:ext cx="5313281" cy="353333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436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8B9DE759-E652-4388-8FE4-67CDFF5DF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25A826-0478-494A-9CFD-52063A91F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A16AED4-33F9-4A33-833A-0249DBC38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3EB7CFD-35F7-4687-B451-87972F679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on a court&#10;&#10;Description automatically generated">
            <a:extLst>
              <a:ext uri="{FF2B5EF4-FFF2-40B4-BE49-F238E27FC236}">
                <a16:creationId xmlns:a16="http://schemas.microsoft.com/office/drawing/2014/main" id="{9C413810-E46B-47AC-94A8-ABDCCBB5D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19" y="957486"/>
            <a:ext cx="4269261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Content Placeholder 4" descr="A picture containing indoor, person, sitting, yellow&#10;&#10;Description automatically generated">
            <a:extLst>
              <a:ext uri="{FF2B5EF4-FFF2-40B4-BE49-F238E27FC236}">
                <a16:creationId xmlns:a16="http://schemas.microsoft.com/office/drawing/2014/main" id="{4CB89E1E-A359-4D36-978D-654CA82671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6298637" y="957486"/>
            <a:ext cx="4936971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3B1484-2BFA-48CF-B5F4-320A2F9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3E31EE-3B49-4B23-807E-58120179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1A1A4-BCA4-40DE-AE11-22ECBE1E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Exercises make my muscles stronger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514DDA-86AC-4235-A231-C80CE801936D}"/>
              </a:ext>
            </a:extLst>
          </p:cNvPr>
          <p:cNvSpPr/>
          <p:nvPr/>
        </p:nvSpPr>
        <p:spPr>
          <a:xfrm>
            <a:off x="6298637" y="243469"/>
            <a:ext cx="484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https://www.youtube.com/watch?v=_j_m1S89_Ok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2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27EB-C9C7-4860-AA1C-63C4EF57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8088F09-8D49-4471-800E-B6144FB6E2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3531" y="133841"/>
            <a:ext cx="2925270" cy="2139137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CB24AD-6EFD-439B-BD22-93AB1ABD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628" y="2627244"/>
            <a:ext cx="1899530" cy="3276967"/>
          </a:xfrm>
          <a:prstGeom prst="rect">
            <a:avLst/>
          </a:prstGeom>
        </p:spPr>
      </p:pic>
      <p:pic>
        <p:nvPicPr>
          <p:cNvPr id="9" name="Picture 8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CFFAAC12-925E-44D8-A547-15D34A979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42" y="4470399"/>
            <a:ext cx="4278274" cy="2139137"/>
          </a:xfrm>
          <a:prstGeom prst="rect">
            <a:avLst/>
          </a:prstGeom>
        </p:spPr>
      </p:pic>
      <p:pic>
        <p:nvPicPr>
          <p:cNvPr id="11" name="Picture 10" descr="A cat lying on a bed&#10;&#10;Description automatically generated">
            <a:extLst>
              <a:ext uri="{FF2B5EF4-FFF2-40B4-BE49-F238E27FC236}">
                <a16:creationId xmlns:a16="http://schemas.microsoft.com/office/drawing/2014/main" id="{C5A39B2A-F9D4-4828-8E6C-83790A725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179" y="133841"/>
            <a:ext cx="4709512" cy="213913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29CAF5-A600-4AED-A9CB-2DE35F028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478" y="1022288"/>
            <a:ext cx="3414240" cy="2891996"/>
          </a:xfrm>
          <a:prstGeom prst="rect">
            <a:avLst/>
          </a:prstGeom>
        </p:spPr>
      </p:pic>
      <p:pic>
        <p:nvPicPr>
          <p:cNvPr id="16" name="Picture 15" descr="A piece of cake with fruit on a plate&#10;&#10;Description automatically generated">
            <a:extLst>
              <a:ext uri="{FF2B5EF4-FFF2-40B4-BE49-F238E27FC236}">
                <a16:creationId xmlns:a16="http://schemas.microsoft.com/office/drawing/2014/main" id="{D2B1A508-843E-4006-B444-77C986BB2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519" y="3914284"/>
            <a:ext cx="2804266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8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E8647EB8-A4BA-4577-BC19-D29C4DB7A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A381ED2D-F98E-4FB5-AF44-0D271CBE3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F0F7524-7CF9-4EC2-BD76-54F0280D2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317" y="618517"/>
            <a:ext cx="1933347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0DE926-0261-4718-BBDC-A0678088E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832" y="3515755"/>
            <a:ext cx="2056316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15">
            <a:extLst>
              <a:ext uri="{FF2B5EF4-FFF2-40B4-BE49-F238E27FC236}">
                <a16:creationId xmlns:a16="http://schemas.microsoft.com/office/drawing/2014/main" id="{D6022CFA-A050-4588-AFFA-539348CC3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D61F1-AE99-4AA4-8D0E-C8B448AD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GB" dirty="0"/>
              <a:t>Healthy me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4794-4526-4DD1-BE63-7A05951A4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Story: Healthy Principles</a:t>
            </a:r>
          </a:p>
          <a:p>
            <a:pPr marL="457200" indent="-457200">
              <a:buAutoNum type="arabicPeriod"/>
            </a:pPr>
            <a:r>
              <a:rPr lang="en-GB" dirty="0"/>
              <a:t>…stronger</a:t>
            </a:r>
          </a:p>
          <a:p>
            <a:pPr marL="0" indent="0">
              <a:buNone/>
            </a:pPr>
            <a:r>
              <a:rPr lang="en-GB" dirty="0"/>
              <a:t>3.   body’s dice game</a:t>
            </a:r>
          </a:p>
          <a:p>
            <a:pPr marL="457200" indent="-457200">
              <a:buAutoNum type="arabicPeriod"/>
            </a:pPr>
            <a:r>
              <a:rPr lang="en-GB" dirty="0"/>
              <a:t>craft  - glue the parts of the body</a:t>
            </a:r>
          </a:p>
          <a:p>
            <a:pPr marL="457200" indent="-457200">
              <a:buAutoNum type="arabicPeriod"/>
            </a:pPr>
            <a:r>
              <a:rPr lang="en-GB" dirty="0"/>
              <a:t>Song: Head, Shoulders, knees and toes</a:t>
            </a:r>
          </a:p>
        </p:txBody>
      </p:sp>
    </p:spTree>
    <p:extLst>
      <p:ext uri="{BB962C8B-B14F-4D97-AF65-F5344CB8AC3E}">
        <p14:creationId xmlns:p14="http://schemas.microsoft.com/office/powerpoint/2010/main" val="306665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A20B43-EA35-4D51-8E25-05F8B334E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D1018B-412F-4D92-8F80-6D1E41C8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B59371E8-E3A5-457E-A234-8A4F8B825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food, plate, table, fruit&#10;&#10;Description automatically generated">
            <a:extLst>
              <a:ext uri="{FF2B5EF4-FFF2-40B4-BE49-F238E27FC236}">
                <a16:creationId xmlns:a16="http://schemas.microsoft.com/office/drawing/2014/main" id="{04E04D52-F4C4-4495-B809-8EB2C5F8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214" y="180128"/>
            <a:ext cx="5793163" cy="385245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8FAA8-9416-4584-94E0-E60C0EF6F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0454E-F709-4E82-AACD-62140F56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7486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Game: fruit guessing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2E3EE-CE6C-4618-AA7A-26F128126432}"/>
              </a:ext>
            </a:extLst>
          </p:cNvPr>
          <p:cNvSpPr/>
          <p:nvPr/>
        </p:nvSpPr>
        <p:spPr>
          <a:xfrm>
            <a:off x="480662" y="1655868"/>
            <a:ext cx="46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hlinkClick r:id="rId5"/>
              </a:rPr>
              <a:t>https://www.youtube.com/watch?v=kteZneJm1EI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96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549CBE-6A05-4E0C-AEDF-6AF8A9A53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445" y="1215277"/>
            <a:ext cx="3427091" cy="443636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DD283C-26E6-4591-A1D6-AEB88650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GB" dirty="0"/>
              <a:t>Healthy </a:t>
            </a:r>
            <a:r>
              <a:rPr lang="en-GB" dirty="0" err="1"/>
              <a:t>FooD</a:t>
            </a:r>
            <a:r>
              <a:rPr lang="en-GB" dirty="0"/>
              <a:t>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2594-AA0B-44C7-88C6-5641EFF6F8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Story title: Healthy eating</a:t>
            </a:r>
          </a:p>
          <a:p>
            <a:pPr marL="0" indent="0">
              <a:buNone/>
            </a:pPr>
            <a:r>
              <a:rPr lang="en-GB" dirty="0"/>
              <a:t>2. …. To work properly</a:t>
            </a:r>
          </a:p>
          <a:p>
            <a:pPr marL="0" indent="0">
              <a:buNone/>
            </a:pPr>
            <a:r>
              <a:rPr lang="en-GB" dirty="0"/>
              <a:t>3. Game:  ‘fruit guessing’</a:t>
            </a:r>
          </a:p>
          <a:p>
            <a:pPr marL="0" indent="0">
              <a:buNone/>
            </a:pPr>
            <a:r>
              <a:rPr lang="en-GB" dirty="0"/>
              <a:t>4. Food Chart Eating a rainbow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18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01B3-8204-46EE-B97E-CD0C4A41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6" y="274774"/>
            <a:ext cx="10364451" cy="1596177"/>
          </a:xfrm>
        </p:spPr>
        <p:txBody>
          <a:bodyPr/>
          <a:lstStyle/>
          <a:p>
            <a:r>
              <a:rPr lang="en-GB" dirty="0"/>
              <a:t>Healthy principles</a:t>
            </a:r>
          </a:p>
        </p:txBody>
      </p:sp>
      <p:pic>
        <p:nvPicPr>
          <p:cNvPr id="5" name="Content Placeholder 4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C8620BFA-EAFA-4D4A-B048-775DCE69E2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6712" y="1803529"/>
            <a:ext cx="4815700" cy="3981608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1D9491A-80F1-4D1C-82A5-30BF7BBA5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91"/>
          <a:stretch/>
        </p:blipFill>
        <p:spPr>
          <a:xfrm>
            <a:off x="6433316" y="1803529"/>
            <a:ext cx="4012311" cy="39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1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9446-C22F-4217-A326-5C494DAB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9097D04-1212-4BE4-8101-9A685B1D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36782"/>
            <a:ext cx="5058917" cy="3699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D18A4-B882-452B-B753-22BD62C66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16"/>
          <a:stretch/>
        </p:blipFill>
        <p:spPr>
          <a:xfrm>
            <a:off x="6569187" y="1436782"/>
            <a:ext cx="4105384" cy="36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9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8B9DE759-E652-4388-8FE4-67CDFF5DF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25A826-0478-494A-9CFD-52063A91F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16AED4-33F9-4A33-833A-0249DBC38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3EB7CFD-35F7-4687-B451-87972F679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2A56E-3326-463D-A468-364AC71AA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42" y="1645940"/>
            <a:ext cx="3367475" cy="474292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Content Placeholder 4" descr="A picture containing drawing, stool, clock&#10;&#10;Description automatically generated">
            <a:extLst>
              <a:ext uri="{FF2B5EF4-FFF2-40B4-BE49-F238E27FC236}">
                <a16:creationId xmlns:a16="http://schemas.microsoft.com/office/drawing/2014/main" id="{49318CA0-B2E7-4290-B8D1-325A9781DE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5486400" y="822329"/>
            <a:ext cx="5632169" cy="340746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3B1484-2BFA-48CF-B5F4-320A2F9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3E31EE-3B49-4B23-807E-58120179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58DD2C3-C549-410E-9C07-470B1829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D8A56-7804-48F5-873A-B483835CB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8B230-CFEC-4847-9B12-B3CB74CCF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6262680-39CC-495A-95F3-841DC0AE8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icture containing bedroom, box, bed, room&#10;&#10;Description automatically generated">
            <a:extLst>
              <a:ext uri="{FF2B5EF4-FFF2-40B4-BE49-F238E27FC236}">
                <a16:creationId xmlns:a16="http://schemas.microsoft.com/office/drawing/2014/main" id="{389D9A03-09B8-4E63-AC0E-67D74484D5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b="12475"/>
          <a:stretch/>
        </p:blipFill>
        <p:spPr>
          <a:xfrm>
            <a:off x="640424" y="2295145"/>
            <a:ext cx="4860490" cy="355221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85AB5E-B19E-45BF-821B-164ED09B2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E9DB42-5D0A-4249-A6D1-CE041A74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B35F3E-79F5-4038-AED2-B930324FC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496" y="591564"/>
            <a:ext cx="4441818" cy="376444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015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B9DE759-E652-4388-8FE4-67CDFF5DF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25A826-0478-494A-9CFD-52063A91F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16AED4-33F9-4A33-833A-0249DBC38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3EB7CFD-35F7-4687-B451-87972F679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B61CFAA3-9134-449A-BD21-452FEDF28F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49669" y="1437521"/>
            <a:ext cx="3452182" cy="441173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5956E30-4677-41B2-971F-7120BCEC4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534" y="653948"/>
            <a:ext cx="5835369" cy="3282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3B1484-2BFA-48CF-B5F4-320A2F9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3E31EE-3B49-4B23-807E-58120179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F0D26A-8E55-4D09-9A6E-1C15556F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7" y="4494676"/>
            <a:ext cx="6098606" cy="15755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ELLEN WHITE</a:t>
            </a:r>
            <a:br>
              <a:rPr lang="en-US" sz="4800" dirty="0"/>
            </a:br>
            <a:r>
              <a:rPr lang="en-US" sz="4800" dirty="0"/>
              <a:t>God gave her visions</a:t>
            </a:r>
            <a:br>
              <a:rPr lang="en-US" sz="4800" dirty="0"/>
            </a:br>
            <a:r>
              <a:rPr lang="en-US" sz="4800" dirty="0"/>
              <a:t>about healthy living</a:t>
            </a:r>
          </a:p>
        </p:txBody>
      </p:sp>
    </p:spTree>
    <p:extLst>
      <p:ext uri="{BB962C8B-B14F-4D97-AF65-F5344CB8AC3E}">
        <p14:creationId xmlns:p14="http://schemas.microsoft.com/office/powerpoint/2010/main" val="396621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15CD-9977-464D-A1F2-0AFCD4D0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20" y="1115228"/>
            <a:ext cx="10364451" cy="1596177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/>
              <a:t>Vitamins and Minerals</a:t>
            </a:r>
            <a:br>
              <a:rPr lang="en-GB" sz="2700" dirty="0"/>
            </a:br>
            <a:r>
              <a:rPr lang="en-GB" sz="2700" dirty="0"/>
              <a:t>delicious</a:t>
            </a:r>
            <a:br>
              <a:rPr lang="en-GB" sz="2700" dirty="0"/>
            </a:br>
            <a:r>
              <a:rPr lang="en-GB" sz="2700" dirty="0"/>
              <a:t>help my body to work properly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A plate is filled with fresh fruit and vegetables&#10;&#10;Description automatically generated">
            <a:extLst>
              <a:ext uri="{FF2B5EF4-FFF2-40B4-BE49-F238E27FC236}">
                <a16:creationId xmlns:a16="http://schemas.microsoft.com/office/drawing/2014/main" id="{EDD7C2DE-6DD6-4D4C-A912-A386235A39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4377" y="2587503"/>
            <a:ext cx="5635669" cy="3651980"/>
          </a:xfrm>
        </p:spPr>
      </p:pic>
      <p:pic>
        <p:nvPicPr>
          <p:cNvPr id="7" name="Picture 6" descr="A close up of food on a table&#10;&#10;Description automatically generated">
            <a:extLst>
              <a:ext uri="{FF2B5EF4-FFF2-40B4-BE49-F238E27FC236}">
                <a16:creationId xmlns:a16="http://schemas.microsoft.com/office/drawing/2014/main" id="{9CABDFE2-58BE-4B92-9982-D8332AFBC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55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357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144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Healthy ME &amp; Healthy Food Stars</vt:lpstr>
      <vt:lpstr>  Game: fruit guessing</vt:lpstr>
      <vt:lpstr>Healthy FooD star</vt:lpstr>
      <vt:lpstr>Healthy principles</vt:lpstr>
      <vt:lpstr>PowerPoint Presentation</vt:lpstr>
      <vt:lpstr>PowerPoint Presentation</vt:lpstr>
      <vt:lpstr>PowerPoint Presentation</vt:lpstr>
      <vt:lpstr>ELLEN WHITE God gave her visions about healthy living</vt:lpstr>
      <vt:lpstr>Vitamins and Minerals delicious help my body to work properly </vt:lpstr>
      <vt:lpstr>PowerPoint Presentation</vt:lpstr>
      <vt:lpstr>Water cleans me in  and outside</vt:lpstr>
      <vt:lpstr>PowerPoint Presentation</vt:lpstr>
      <vt:lpstr>Exercises make my muscles stronger</vt:lpstr>
      <vt:lpstr>PowerPoint Presentation</vt:lpstr>
      <vt:lpstr>Healthy me star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ME &amp; Health Food Stars</dc:title>
  <dc:creator>Stanley Teixeira</dc:creator>
  <cp:lastModifiedBy>Stanley Teixeira</cp:lastModifiedBy>
  <cp:revision>6</cp:revision>
  <dcterms:created xsi:type="dcterms:W3CDTF">2020-05-25T08:40:24Z</dcterms:created>
  <dcterms:modified xsi:type="dcterms:W3CDTF">2020-06-10T09:53:14Z</dcterms:modified>
</cp:coreProperties>
</file>