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7" r:id="rId3"/>
    <p:sldId id="262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2F2EC-83B4-46B7-B27D-8875FF647294}" type="doc">
      <dgm:prSet loTypeId="urn:microsoft.com/office/officeart/2005/8/layout/hierarchy1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8841CDD-8A3C-4AB3-B09E-A24F361C11C4}">
      <dgm:prSet/>
      <dgm:spPr/>
      <dgm:t>
        <a:bodyPr/>
        <a:lstStyle/>
        <a:p>
          <a:r>
            <a:rPr lang="en-GB" dirty="0"/>
            <a:t>3 things I have learnt:</a:t>
          </a:r>
          <a:endParaRPr lang="en-US" dirty="0"/>
        </a:p>
      </dgm:t>
    </dgm:pt>
    <dgm:pt modelId="{F4796D62-FE25-4D86-9BB0-096A413AC546}" type="parTrans" cxnId="{55347BAF-9E1B-4443-BCC3-9FC560A2C450}">
      <dgm:prSet/>
      <dgm:spPr/>
      <dgm:t>
        <a:bodyPr/>
        <a:lstStyle/>
        <a:p>
          <a:endParaRPr lang="en-US"/>
        </a:p>
      </dgm:t>
    </dgm:pt>
    <dgm:pt modelId="{91CFBE31-CBD1-43FA-8D03-CE8B683B7F67}" type="sibTrans" cxnId="{55347BAF-9E1B-4443-BCC3-9FC560A2C450}">
      <dgm:prSet/>
      <dgm:spPr/>
      <dgm:t>
        <a:bodyPr/>
        <a:lstStyle/>
        <a:p>
          <a:endParaRPr lang="en-US"/>
        </a:p>
      </dgm:t>
    </dgm:pt>
    <dgm:pt modelId="{FC47BF44-A44B-4D5E-BAA7-D3F023524920}">
      <dgm:prSet/>
      <dgm:spPr/>
      <dgm:t>
        <a:bodyPr/>
        <a:lstStyle/>
        <a:p>
          <a:r>
            <a:rPr lang="en-GB" dirty="0"/>
            <a:t>God made the world</a:t>
          </a:r>
          <a:endParaRPr lang="en-US" dirty="0"/>
        </a:p>
      </dgm:t>
    </dgm:pt>
    <dgm:pt modelId="{B9A6FE8C-B3EF-48F2-AFEC-D21771679581}" type="parTrans" cxnId="{72D8AE6E-4F45-44B5-94AE-301F9EA8AE80}">
      <dgm:prSet/>
      <dgm:spPr/>
      <dgm:t>
        <a:bodyPr/>
        <a:lstStyle/>
        <a:p>
          <a:endParaRPr lang="en-US"/>
        </a:p>
      </dgm:t>
    </dgm:pt>
    <dgm:pt modelId="{3B50CB5D-19EF-42CA-96FF-BC855BD92178}" type="sibTrans" cxnId="{72D8AE6E-4F45-44B5-94AE-301F9EA8AE80}">
      <dgm:prSet/>
      <dgm:spPr/>
      <dgm:t>
        <a:bodyPr/>
        <a:lstStyle/>
        <a:p>
          <a:endParaRPr lang="en-US"/>
        </a:p>
      </dgm:t>
    </dgm:pt>
    <dgm:pt modelId="{EDD311C4-7DD7-42CD-97C4-FAC7749DF744}">
      <dgm:prSet/>
      <dgm:spPr/>
      <dgm:t>
        <a:bodyPr/>
        <a:lstStyle/>
        <a:p>
          <a:r>
            <a:rPr lang="en-GB" dirty="0"/>
            <a:t>God created man and woman</a:t>
          </a:r>
          <a:endParaRPr lang="en-US" dirty="0"/>
        </a:p>
      </dgm:t>
    </dgm:pt>
    <dgm:pt modelId="{1FFD02EE-54B3-4546-BA1C-7F408CBDB38D}" type="parTrans" cxnId="{642547CD-6F5A-45C9-8E95-308F0F482F88}">
      <dgm:prSet/>
      <dgm:spPr/>
      <dgm:t>
        <a:bodyPr/>
        <a:lstStyle/>
        <a:p>
          <a:endParaRPr lang="en-US"/>
        </a:p>
      </dgm:t>
    </dgm:pt>
    <dgm:pt modelId="{5B90D9B4-4E08-42F5-B6FF-718D348FB103}" type="sibTrans" cxnId="{642547CD-6F5A-45C9-8E95-308F0F482F88}">
      <dgm:prSet/>
      <dgm:spPr/>
      <dgm:t>
        <a:bodyPr/>
        <a:lstStyle/>
        <a:p>
          <a:endParaRPr lang="en-US"/>
        </a:p>
      </dgm:t>
    </dgm:pt>
    <dgm:pt modelId="{0A19B4D1-F59D-4CBB-8821-C435E51B7C46}">
      <dgm:prSet/>
      <dgm:spPr/>
      <dgm:t>
        <a:bodyPr/>
        <a:lstStyle/>
        <a:p>
          <a:r>
            <a:rPr lang="en-GB" dirty="0"/>
            <a:t>God blessed, </a:t>
          </a:r>
        </a:p>
        <a:p>
          <a:r>
            <a:rPr lang="en-US" dirty="0"/>
            <a:t>Rested day 7</a:t>
          </a:r>
        </a:p>
      </dgm:t>
    </dgm:pt>
    <dgm:pt modelId="{32CD2010-04A5-42E1-BA60-901C3335A9C9}" type="parTrans" cxnId="{88224735-3164-44FC-8805-0E56656AE483}">
      <dgm:prSet/>
      <dgm:spPr/>
      <dgm:t>
        <a:bodyPr/>
        <a:lstStyle/>
        <a:p>
          <a:endParaRPr lang="en-US"/>
        </a:p>
      </dgm:t>
    </dgm:pt>
    <dgm:pt modelId="{3C3534E8-B181-4A18-B67E-26D67CC0DA8D}" type="sibTrans" cxnId="{88224735-3164-44FC-8805-0E56656AE483}">
      <dgm:prSet/>
      <dgm:spPr/>
      <dgm:t>
        <a:bodyPr/>
        <a:lstStyle/>
        <a:p>
          <a:endParaRPr lang="en-US"/>
        </a:p>
      </dgm:t>
    </dgm:pt>
    <dgm:pt modelId="{5E08B133-7B16-4638-B45E-01DE18758C57}" type="pres">
      <dgm:prSet presAssocID="{DB82F2EC-83B4-46B7-B27D-8875FF6472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0D990A1-751D-44F5-94A5-B5422CA1906E}" type="pres">
      <dgm:prSet presAssocID="{08841CDD-8A3C-4AB3-B09E-A24F361C11C4}" presName="hierRoot1" presStyleCnt="0"/>
      <dgm:spPr/>
    </dgm:pt>
    <dgm:pt modelId="{8F2CB375-CA8C-4A4E-A0C4-6AF48C19EE6B}" type="pres">
      <dgm:prSet presAssocID="{08841CDD-8A3C-4AB3-B09E-A24F361C11C4}" presName="composite" presStyleCnt="0"/>
      <dgm:spPr/>
    </dgm:pt>
    <dgm:pt modelId="{10949A5D-0852-4BDC-B0A1-FD46F9ADC835}" type="pres">
      <dgm:prSet presAssocID="{08841CDD-8A3C-4AB3-B09E-A24F361C11C4}" presName="background" presStyleLbl="node0" presStyleIdx="0" presStyleCnt="1"/>
      <dgm:spPr/>
    </dgm:pt>
    <dgm:pt modelId="{D5736B4D-6F30-4FD1-96E1-69FFDCB4C286}" type="pres">
      <dgm:prSet presAssocID="{08841CDD-8A3C-4AB3-B09E-A24F361C11C4}" presName="text" presStyleLbl="fgAcc0" presStyleIdx="0" presStyleCnt="1">
        <dgm:presLayoutVars>
          <dgm:chPref val="3"/>
        </dgm:presLayoutVars>
      </dgm:prSet>
      <dgm:spPr/>
    </dgm:pt>
    <dgm:pt modelId="{0D51BCBA-727A-47A4-8A00-49D44C4625C3}" type="pres">
      <dgm:prSet presAssocID="{08841CDD-8A3C-4AB3-B09E-A24F361C11C4}" presName="hierChild2" presStyleCnt="0"/>
      <dgm:spPr/>
    </dgm:pt>
    <dgm:pt modelId="{63513372-6793-44DE-9931-CD00AA231016}" type="pres">
      <dgm:prSet presAssocID="{B9A6FE8C-B3EF-48F2-AFEC-D21771679581}" presName="Name10" presStyleLbl="parChTrans1D2" presStyleIdx="0" presStyleCnt="3"/>
      <dgm:spPr/>
    </dgm:pt>
    <dgm:pt modelId="{8C7EE6A0-465B-4778-B3B2-78B566073180}" type="pres">
      <dgm:prSet presAssocID="{FC47BF44-A44B-4D5E-BAA7-D3F023524920}" presName="hierRoot2" presStyleCnt="0"/>
      <dgm:spPr/>
    </dgm:pt>
    <dgm:pt modelId="{B7C29933-008A-439B-9D1C-E309F07ECCE0}" type="pres">
      <dgm:prSet presAssocID="{FC47BF44-A44B-4D5E-BAA7-D3F023524920}" presName="composite2" presStyleCnt="0"/>
      <dgm:spPr/>
    </dgm:pt>
    <dgm:pt modelId="{0C824D52-D44D-49A2-BFB2-7D627D7F3774}" type="pres">
      <dgm:prSet presAssocID="{FC47BF44-A44B-4D5E-BAA7-D3F023524920}" presName="background2" presStyleLbl="node2" presStyleIdx="0" presStyleCnt="3"/>
      <dgm:spPr/>
    </dgm:pt>
    <dgm:pt modelId="{57FA354F-9F70-4FAC-8C9A-7739FD8A59FD}" type="pres">
      <dgm:prSet presAssocID="{FC47BF44-A44B-4D5E-BAA7-D3F023524920}" presName="text2" presStyleLbl="fgAcc2" presStyleIdx="0" presStyleCnt="3" custScaleX="90740">
        <dgm:presLayoutVars>
          <dgm:chPref val="3"/>
        </dgm:presLayoutVars>
      </dgm:prSet>
      <dgm:spPr/>
    </dgm:pt>
    <dgm:pt modelId="{DF93F5C2-F299-4B2F-9066-6B1364C11E85}" type="pres">
      <dgm:prSet presAssocID="{FC47BF44-A44B-4D5E-BAA7-D3F023524920}" presName="hierChild3" presStyleCnt="0"/>
      <dgm:spPr/>
    </dgm:pt>
    <dgm:pt modelId="{72D60893-8207-42AE-BF82-24DDEBB0CD92}" type="pres">
      <dgm:prSet presAssocID="{1FFD02EE-54B3-4546-BA1C-7F408CBDB38D}" presName="Name10" presStyleLbl="parChTrans1D2" presStyleIdx="1" presStyleCnt="3"/>
      <dgm:spPr/>
    </dgm:pt>
    <dgm:pt modelId="{6E2159FE-0CCC-47AA-A291-60F701E5379A}" type="pres">
      <dgm:prSet presAssocID="{EDD311C4-7DD7-42CD-97C4-FAC7749DF744}" presName="hierRoot2" presStyleCnt="0"/>
      <dgm:spPr/>
    </dgm:pt>
    <dgm:pt modelId="{A542E454-927A-4F34-991C-67B5CACB3D77}" type="pres">
      <dgm:prSet presAssocID="{EDD311C4-7DD7-42CD-97C4-FAC7749DF744}" presName="composite2" presStyleCnt="0"/>
      <dgm:spPr/>
    </dgm:pt>
    <dgm:pt modelId="{0F9ED89A-BD43-455E-B763-45A762FB7A3E}" type="pres">
      <dgm:prSet presAssocID="{EDD311C4-7DD7-42CD-97C4-FAC7749DF744}" presName="background2" presStyleLbl="node2" presStyleIdx="1" presStyleCnt="3"/>
      <dgm:spPr/>
    </dgm:pt>
    <dgm:pt modelId="{A33BF60E-6343-4A2F-9F7A-29A0BD514BAA}" type="pres">
      <dgm:prSet presAssocID="{EDD311C4-7DD7-42CD-97C4-FAC7749DF744}" presName="text2" presStyleLbl="fgAcc2" presStyleIdx="1" presStyleCnt="3">
        <dgm:presLayoutVars>
          <dgm:chPref val="3"/>
        </dgm:presLayoutVars>
      </dgm:prSet>
      <dgm:spPr/>
    </dgm:pt>
    <dgm:pt modelId="{B3A1E5D3-425A-468E-9878-7933EE803F8A}" type="pres">
      <dgm:prSet presAssocID="{EDD311C4-7DD7-42CD-97C4-FAC7749DF744}" presName="hierChild3" presStyleCnt="0"/>
      <dgm:spPr/>
    </dgm:pt>
    <dgm:pt modelId="{4E0296D4-FDEC-464E-9A68-74C15961FCF7}" type="pres">
      <dgm:prSet presAssocID="{32CD2010-04A5-42E1-BA60-901C3335A9C9}" presName="Name10" presStyleLbl="parChTrans1D2" presStyleIdx="2" presStyleCnt="3"/>
      <dgm:spPr/>
    </dgm:pt>
    <dgm:pt modelId="{7F085307-CB50-41B6-8A17-6034E39AD07A}" type="pres">
      <dgm:prSet presAssocID="{0A19B4D1-F59D-4CBB-8821-C435E51B7C46}" presName="hierRoot2" presStyleCnt="0"/>
      <dgm:spPr/>
    </dgm:pt>
    <dgm:pt modelId="{235FA547-8FBB-4E3A-B11B-37E6E0F9B848}" type="pres">
      <dgm:prSet presAssocID="{0A19B4D1-F59D-4CBB-8821-C435E51B7C46}" presName="composite2" presStyleCnt="0"/>
      <dgm:spPr/>
    </dgm:pt>
    <dgm:pt modelId="{0435578E-F4E6-4BDF-9EAB-BA67B8C3BB9C}" type="pres">
      <dgm:prSet presAssocID="{0A19B4D1-F59D-4CBB-8821-C435E51B7C46}" presName="background2" presStyleLbl="node2" presStyleIdx="2" presStyleCnt="3"/>
      <dgm:spPr/>
    </dgm:pt>
    <dgm:pt modelId="{87CC1BC7-714D-4D9B-BCCE-02518C17C7BB}" type="pres">
      <dgm:prSet presAssocID="{0A19B4D1-F59D-4CBB-8821-C435E51B7C46}" presName="text2" presStyleLbl="fgAcc2" presStyleIdx="2" presStyleCnt="3">
        <dgm:presLayoutVars>
          <dgm:chPref val="3"/>
        </dgm:presLayoutVars>
      </dgm:prSet>
      <dgm:spPr/>
    </dgm:pt>
    <dgm:pt modelId="{64A69536-F1AB-4B30-8ACD-3856CF45145A}" type="pres">
      <dgm:prSet presAssocID="{0A19B4D1-F59D-4CBB-8821-C435E51B7C46}" presName="hierChild3" presStyleCnt="0"/>
      <dgm:spPr/>
    </dgm:pt>
  </dgm:ptLst>
  <dgm:cxnLst>
    <dgm:cxn modelId="{88224735-3164-44FC-8805-0E56656AE483}" srcId="{08841CDD-8A3C-4AB3-B09E-A24F361C11C4}" destId="{0A19B4D1-F59D-4CBB-8821-C435E51B7C46}" srcOrd="2" destOrd="0" parTransId="{32CD2010-04A5-42E1-BA60-901C3335A9C9}" sibTransId="{3C3534E8-B181-4A18-B67E-26D67CC0DA8D}"/>
    <dgm:cxn modelId="{72D8AE6E-4F45-44B5-94AE-301F9EA8AE80}" srcId="{08841CDD-8A3C-4AB3-B09E-A24F361C11C4}" destId="{FC47BF44-A44B-4D5E-BAA7-D3F023524920}" srcOrd="0" destOrd="0" parTransId="{B9A6FE8C-B3EF-48F2-AFEC-D21771679581}" sibTransId="{3B50CB5D-19EF-42CA-96FF-BC855BD92178}"/>
    <dgm:cxn modelId="{AEC20E59-3D2A-4EF1-8E89-0DE405355394}" type="presOf" srcId="{1FFD02EE-54B3-4546-BA1C-7F408CBDB38D}" destId="{72D60893-8207-42AE-BF82-24DDEBB0CD92}" srcOrd="0" destOrd="0" presId="urn:microsoft.com/office/officeart/2005/8/layout/hierarchy1"/>
    <dgm:cxn modelId="{A538837F-BEB9-4BEC-BC6F-1E3FED6F2477}" type="presOf" srcId="{0A19B4D1-F59D-4CBB-8821-C435E51B7C46}" destId="{87CC1BC7-714D-4D9B-BCCE-02518C17C7BB}" srcOrd="0" destOrd="0" presId="urn:microsoft.com/office/officeart/2005/8/layout/hierarchy1"/>
    <dgm:cxn modelId="{23D78D98-0F77-4C84-9DB6-C31B20830FCC}" type="presOf" srcId="{08841CDD-8A3C-4AB3-B09E-A24F361C11C4}" destId="{D5736B4D-6F30-4FD1-96E1-69FFDCB4C286}" srcOrd="0" destOrd="0" presId="urn:microsoft.com/office/officeart/2005/8/layout/hierarchy1"/>
    <dgm:cxn modelId="{AE54049D-1690-45DC-A2C1-E2C25A15BA0E}" type="presOf" srcId="{B9A6FE8C-B3EF-48F2-AFEC-D21771679581}" destId="{63513372-6793-44DE-9931-CD00AA231016}" srcOrd="0" destOrd="0" presId="urn:microsoft.com/office/officeart/2005/8/layout/hierarchy1"/>
    <dgm:cxn modelId="{55347BAF-9E1B-4443-BCC3-9FC560A2C450}" srcId="{DB82F2EC-83B4-46B7-B27D-8875FF647294}" destId="{08841CDD-8A3C-4AB3-B09E-A24F361C11C4}" srcOrd="0" destOrd="0" parTransId="{F4796D62-FE25-4D86-9BB0-096A413AC546}" sibTransId="{91CFBE31-CBD1-43FA-8D03-CE8B683B7F67}"/>
    <dgm:cxn modelId="{5AFBC7C2-1388-4869-A0E8-5314B0049ACC}" type="presOf" srcId="{FC47BF44-A44B-4D5E-BAA7-D3F023524920}" destId="{57FA354F-9F70-4FAC-8C9A-7739FD8A59FD}" srcOrd="0" destOrd="0" presId="urn:microsoft.com/office/officeart/2005/8/layout/hierarchy1"/>
    <dgm:cxn modelId="{642547CD-6F5A-45C9-8E95-308F0F482F88}" srcId="{08841CDD-8A3C-4AB3-B09E-A24F361C11C4}" destId="{EDD311C4-7DD7-42CD-97C4-FAC7749DF744}" srcOrd="1" destOrd="0" parTransId="{1FFD02EE-54B3-4546-BA1C-7F408CBDB38D}" sibTransId="{5B90D9B4-4E08-42F5-B6FF-718D348FB103}"/>
    <dgm:cxn modelId="{03CA7AEF-AECA-4799-9B94-2C97132610E0}" type="presOf" srcId="{EDD311C4-7DD7-42CD-97C4-FAC7749DF744}" destId="{A33BF60E-6343-4A2F-9F7A-29A0BD514BAA}" srcOrd="0" destOrd="0" presId="urn:microsoft.com/office/officeart/2005/8/layout/hierarchy1"/>
    <dgm:cxn modelId="{3E3EE3F7-B92C-4077-A13E-3A08DAF00B33}" type="presOf" srcId="{DB82F2EC-83B4-46B7-B27D-8875FF647294}" destId="{5E08B133-7B16-4638-B45E-01DE18758C57}" srcOrd="0" destOrd="0" presId="urn:microsoft.com/office/officeart/2005/8/layout/hierarchy1"/>
    <dgm:cxn modelId="{918350FD-F824-4931-BFE5-9EB4D9251F98}" type="presOf" srcId="{32CD2010-04A5-42E1-BA60-901C3335A9C9}" destId="{4E0296D4-FDEC-464E-9A68-74C15961FCF7}" srcOrd="0" destOrd="0" presId="urn:microsoft.com/office/officeart/2005/8/layout/hierarchy1"/>
    <dgm:cxn modelId="{341D2A77-7126-4E89-A3D7-2B5EA95C5CF6}" type="presParOf" srcId="{5E08B133-7B16-4638-B45E-01DE18758C57}" destId="{90D990A1-751D-44F5-94A5-B5422CA1906E}" srcOrd="0" destOrd="0" presId="urn:microsoft.com/office/officeart/2005/8/layout/hierarchy1"/>
    <dgm:cxn modelId="{1AC18AB2-F24E-48B1-8D5C-9AA5C198F66B}" type="presParOf" srcId="{90D990A1-751D-44F5-94A5-B5422CA1906E}" destId="{8F2CB375-CA8C-4A4E-A0C4-6AF48C19EE6B}" srcOrd="0" destOrd="0" presId="urn:microsoft.com/office/officeart/2005/8/layout/hierarchy1"/>
    <dgm:cxn modelId="{0823E318-3F46-4C30-9DBE-F32205B0B76E}" type="presParOf" srcId="{8F2CB375-CA8C-4A4E-A0C4-6AF48C19EE6B}" destId="{10949A5D-0852-4BDC-B0A1-FD46F9ADC835}" srcOrd="0" destOrd="0" presId="urn:microsoft.com/office/officeart/2005/8/layout/hierarchy1"/>
    <dgm:cxn modelId="{AEA5F372-20F3-47AD-A5ED-39F3E02BD993}" type="presParOf" srcId="{8F2CB375-CA8C-4A4E-A0C4-6AF48C19EE6B}" destId="{D5736B4D-6F30-4FD1-96E1-69FFDCB4C286}" srcOrd="1" destOrd="0" presId="urn:microsoft.com/office/officeart/2005/8/layout/hierarchy1"/>
    <dgm:cxn modelId="{96C158DC-0240-4A31-845F-51C56F13C81F}" type="presParOf" srcId="{90D990A1-751D-44F5-94A5-B5422CA1906E}" destId="{0D51BCBA-727A-47A4-8A00-49D44C4625C3}" srcOrd="1" destOrd="0" presId="urn:microsoft.com/office/officeart/2005/8/layout/hierarchy1"/>
    <dgm:cxn modelId="{416B8418-E7DC-4716-B4B8-9B207A9F8AFC}" type="presParOf" srcId="{0D51BCBA-727A-47A4-8A00-49D44C4625C3}" destId="{63513372-6793-44DE-9931-CD00AA231016}" srcOrd="0" destOrd="0" presId="urn:microsoft.com/office/officeart/2005/8/layout/hierarchy1"/>
    <dgm:cxn modelId="{1CE3F615-FE5F-481C-ACC8-2E7223107821}" type="presParOf" srcId="{0D51BCBA-727A-47A4-8A00-49D44C4625C3}" destId="{8C7EE6A0-465B-4778-B3B2-78B566073180}" srcOrd="1" destOrd="0" presId="urn:microsoft.com/office/officeart/2005/8/layout/hierarchy1"/>
    <dgm:cxn modelId="{4903C470-2CC2-4664-AEF7-9B0E30A3A90F}" type="presParOf" srcId="{8C7EE6A0-465B-4778-B3B2-78B566073180}" destId="{B7C29933-008A-439B-9D1C-E309F07ECCE0}" srcOrd="0" destOrd="0" presId="urn:microsoft.com/office/officeart/2005/8/layout/hierarchy1"/>
    <dgm:cxn modelId="{2DBE3A4F-6C4F-4478-BF92-B4EA2196D4CB}" type="presParOf" srcId="{B7C29933-008A-439B-9D1C-E309F07ECCE0}" destId="{0C824D52-D44D-49A2-BFB2-7D627D7F3774}" srcOrd="0" destOrd="0" presId="urn:microsoft.com/office/officeart/2005/8/layout/hierarchy1"/>
    <dgm:cxn modelId="{87DC72F9-2811-443D-BA91-E07E1D31353A}" type="presParOf" srcId="{B7C29933-008A-439B-9D1C-E309F07ECCE0}" destId="{57FA354F-9F70-4FAC-8C9A-7739FD8A59FD}" srcOrd="1" destOrd="0" presId="urn:microsoft.com/office/officeart/2005/8/layout/hierarchy1"/>
    <dgm:cxn modelId="{DC790D37-A33E-49E1-86D1-E8872135B52F}" type="presParOf" srcId="{8C7EE6A0-465B-4778-B3B2-78B566073180}" destId="{DF93F5C2-F299-4B2F-9066-6B1364C11E85}" srcOrd="1" destOrd="0" presId="urn:microsoft.com/office/officeart/2005/8/layout/hierarchy1"/>
    <dgm:cxn modelId="{9FA6FB18-A199-4783-8008-10BDB1868EDD}" type="presParOf" srcId="{0D51BCBA-727A-47A4-8A00-49D44C4625C3}" destId="{72D60893-8207-42AE-BF82-24DDEBB0CD92}" srcOrd="2" destOrd="0" presId="urn:microsoft.com/office/officeart/2005/8/layout/hierarchy1"/>
    <dgm:cxn modelId="{471266B0-C67F-4258-AEB6-3FDA8FCD7E95}" type="presParOf" srcId="{0D51BCBA-727A-47A4-8A00-49D44C4625C3}" destId="{6E2159FE-0CCC-47AA-A291-60F701E5379A}" srcOrd="3" destOrd="0" presId="urn:microsoft.com/office/officeart/2005/8/layout/hierarchy1"/>
    <dgm:cxn modelId="{12C53634-C7AE-47E2-84A6-91B98052C0D4}" type="presParOf" srcId="{6E2159FE-0CCC-47AA-A291-60F701E5379A}" destId="{A542E454-927A-4F34-991C-67B5CACB3D77}" srcOrd="0" destOrd="0" presId="urn:microsoft.com/office/officeart/2005/8/layout/hierarchy1"/>
    <dgm:cxn modelId="{8AC188C0-52E2-45D1-8922-A4C0770F6192}" type="presParOf" srcId="{A542E454-927A-4F34-991C-67B5CACB3D77}" destId="{0F9ED89A-BD43-455E-B763-45A762FB7A3E}" srcOrd="0" destOrd="0" presId="urn:microsoft.com/office/officeart/2005/8/layout/hierarchy1"/>
    <dgm:cxn modelId="{1B2867A7-8836-4C1E-9B30-3987B74EE09B}" type="presParOf" srcId="{A542E454-927A-4F34-991C-67B5CACB3D77}" destId="{A33BF60E-6343-4A2F-9F7A-29A0BD514BAA}" srcOrd="1" destOrd="0" presId="urn:microsoft.com/office/officeart/2005/8/layout/hierarchy1"/>
    <dgm:cxn modelId="{006CC320-74A3-476A-B175-C505E387C0FA}" type="presParOf" srcId="{6E2159FE-0CCC-47AA-A291-60F701E5379A}" destId="{B3A1E5D3-425A-468E-9878-7933EE803F8A}" srcOrd="1" destOrd="0" presId="urn:microsoft.com/office/officeart/2005/8/layout/hierarchy1"/>
    <dgm:cxn modelId="{8461EE9C-DE26-4CFD-BD15-43F401999CBC}" type="presParOf" srcId="{0D51BCBA-727A-47A4-8A00-49D44C4625C3}" destId="{4E0296D4-FDEC-464E-9A68-74C15961FCF7}" srcOrd="4" destOrd="0" presId="urn:microsoft.com/office/officeart/2005/8/layout/hierarchy1"/>
    <dgm:cxn modelId="{7C328AF0-1DD1-41CE-8702-6DC8CB79EEB7}" type="presParOf" srcId="{0D51BCBA-727A-47A4-8A00-49D44C4625C3}" destId="{7F085307-CB50-41B6-8A17-6034E39AD07A}" srcOrd="5" destOrd="0" presId="urn:microsoft.com/office/officeart/2005/8/layout/hierarchy1"/>
    <dgm:cxn modelId="{C4E3E25A-0510-411E-BE10-73823A7CA186}" type="presParOf" srcId="{7F085307-CB50-41B6-8A17-6034E39AD07A}" destId="{235FA547-8FBB-4E3A-B11B-37E6E0F9B848}" srcOrd="0" destOrd="0" presId="urn:microsoft.com/office/officeart/2005/8/layout/hierarchy1"/>
    <dgm:cxn modelId="{37AFE928-A266-4882-AD58-C6785629CF87}" type="presParOf" srcId="{235FA547-8FBB-4E3A-B11B-37E6E0F9B848}" destId="{0435578E-F4E6-4BDF-9EAB-BA67B8C3BB9C}" srcOrd="0" destOrd="0" presId="urn:microsoft.com/office/officeart/2005/8/layout/hierarchy1"/>
    <dgm:cxn modelId="{A90C6A0B-F5F3-45A9-A166-EB1E3AD56BBD}" type="presParOf" srcId="{235FA547-8FBB-4E3A-B11B-37E6E0F9B848}" destId="{87CC1BC7-714D-4D9B-BCCE-02518C17C7BB}" srcOrd="1" destOrd="0" presId="urn:microsoft.com/office/officeart/2005/8/layout/hierarchy1"/>
    <dgm:cxn modelId="{539631A4-A301-4BB2-A86D-310777FE02D0}" type="presParOf" srcId="{7F085307-CB50-41B6-8A17-6034E39AD07A}" destId="{64A69536-F1AB-4B30-8ACD-3856CF45145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296D4-FDEC-464E-9A68-74C15961FCF7}">
      <dsp:nvSpPr>
        <dsp:cNvPr id="0" name=""/>
        <dsp:cNvSpPr/>
      </dsp:nvSpPr>
      <dsp:spPr>
        <a:xfrm>
          <a:off x="1815368" y="2601778"/>
          <a:ext cx="1273538" cy="314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646"/>
              </a:lnTo>
              <a:lnTo>
                <a:pt x="1273538" y="214646"/>
              </a:lnTo>
              <a:lnTo>
                <a:pt x="1273538" y="314976"/>
              </a:lnTo>
            </a:path>
          </a:pathLst>
        </a:custGeom>
        <a:noFill/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60893-8207-42AE-BF82-24DDEBB0CD92}">
      <dsp:nvSpPr>
        <dsp:cNvPr id="0" name=""/>
        <dsp:cNvSpPr/>
      </dsp:nvSpPr>
      <dsp:spPr>
        <a:xfrm>
          <a:off x="1719505" y="2601778"/>
          <a:ext cx="91440" cy="314976"/>
        </a:xfrm>
        <a:custGeom>
          <a:avLst/>
          <a:gdLst/>
          <a:ahLst/>
          <a:cxnLst/>
          <a:rect l="0" t="0" r="0" b="0"/>
          <a:pathLst>
            <a:path>
              <a:moveTo>
                <a:pt x="95863" y="0"/>
              </a:moveTo>
              <a:lnTo>
                <a:pt x="95863" y="214646"/>
              </a:lnTo>
              <a:lnTo>
                <a:pt x="45720" y="214646"/>
              </a:lnTo>
              <a:lnTo>
                <a:pt x="45720" y="314976"/>
              </a:lnTo>
            </a:path>
          </a:pathLst>
        </a:custGeom>
        <a:noFill/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13372-6793-44DE-9931-CD00AA231016}">
      <dsp:nvSpPr>
        <dsp:cNvPr id="0" name=""/>
        <dsp:cNvSpPr/>
      </dsp:nvSpPr>
      <dsp:spPr>
        <a:xfrm>
          <a:off x="491687" y="2601778"/>
          <a:ext cx="1323681" cy="314976"/>
        </a:xfrm>
        <a:custGeom>
          <a:avLst/>
          <a:gdLst/>
          <a:ahLst/>
          <a:cxnLst/>
          <a:rect l="0" t="0" r="0" b="0"/>
          <a:pathLst>
            <a:path>
              <a:moveTo>
                <a:pt x="1323681" y="0"/>
              </a:moveTo>
              <a:lnTo>
                <a:pt x="1323681" y="214646"/>
              </a:lnTo>
              <a:lnTo>
                <a:pt x="0" y="214646"/>
              </a:lnTo>
              <a:lnTo>
                <a:pt x="0" y="314976"/>
              </a:lnTo>
            </a:path>
          </a:pathLst>
        </a:custGeom>
        <a:noFill/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949A5D-0852-4BDC-B0A1-FD46F9ADC835}">
      <dsp:nvSpPr>
        <dsp:cNvPr id="0" name=""/>
        <dsp:cNvSpPr/>
      </dsp:nvSpPr>
      <dsp:spPr>
        <a:xfrm>
          <a:off x="1273862" y="1914065"/>
          <a:ext cx="1083012" cy="687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736B4D-6F30-4FD1-96E1-69FFDCB4C286}">
      <dsp:nvSpPr>
        <dsp:cNvPr id="0" name=""/>
        <dsp:cNvSpPr/>
      </dsp:nvSpPr>
      <dsp:spPr>
        <a:xfrm>
          <a:off x="1394197" y="2028383"/>
          <a:ext cx="1083012" cy="687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3 things I have learnt:</a:t>
          </a:r>
          <a:endParaRPr lang="en-US" sz="1300" kern="1200" dirty="0"/>
        </a:p>
      </dsp:txBody>
      <dsp:txXfrm>
        <a:off x="1414339" y="2048525"/>
        <a:ext cx="1042728" cy="647428"/>
      </dsp:txXfrm>
    </dsp:sp>
    <dsp:sp modelId="{0C824D52-D44D-49A2-BFB2-7D627D7F3774}">
      <dsp:nvSpPr>
        <dsp:cNvPr id="0" name=""/>
        <dsp:cNvSpPr/>
      </dsp:nvSpPr>
      <dsp:spPr>
        <a:xfrm>
          <a:off x="324" y="2916754"/>
          <a:ext cx="982725" cy="687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FA354F-9F70-4FAC-8C9A-7739FD8A59FD}">
      <dsp:nvSpPr>
        <dsp:cNvPr id="0" name=""/>
        <dsp:cNvSpPr/>
      </dsp:nvSpPr>
      <dsp:spPr>
        <a:xfrm>
          <a:off x="120659" y="3031071"/>
          <a:ext cx="982725" cy="687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God made the world</a:t>
          </a:r>
          <a:endParaRPr lang="en-US" sz="1300" kern="1200" dirty="0"/>
        </a:p>
      </dsp:txBody>
      <dsp:txXfrm>
        <a:off x="140801" y="3051213"/>
        <a:ext cx="942441" cy="647428"/>
      </dsp:txXfrm>
    </dsp:sp>
    <dsp:sp modelId="{0F9ED89A-BD43-455E-B763-45A762FB7A3E}">
      <dsp:nvSpPr>
        <dsp:cNvPr id="0" name=""/>
        <dsp:cNvSpPr/>
      </dsp:nvSpPr>
      <dsp:spPr>
        <a:xfrm>
          <a:off x="1223719" y="2916754"/>
          <a:ext cx="1083012" cy="687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3BF60E-6343-4A2F-9F7A-29A0BD514BAA}">
      <dsp:nvSpPr>
        <dsp:cNvPr id="0" name=""/>
        <dsp:cNvSpPr/>
      </dsp:nvSpPr>
      <dsp:spPr>
        <a:xfrm>
          <a:off x="1344053" y="3031071"/>
          <a:ext cx="1083012" cy="687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God created man and woman</a:t>
          </a:r>
          <a:endParaRPr lang="en-US" sz="1300" kern="1200" dirty="0"/>
        </a:p>
      </dsp:txBody>
      <dsp:txXfrm>
        <a:off x="1364195" y="3051213"/>
        <a:ext cx="1042728" cy="647428"/>
      </dsp:txXfrm>
    </dsp:sp>
    <dsp:sp modelId="{0435578E-F4E6-4BDF-9EAB-BA67B8C3BB9C}">
      <dsp:nvSpPr>
        <dsp:cNvPr id="0" name=""/>
        <dsp:cNvSpPr/>
      </dsp:nvSpPr>
      <dsp:spPr>
        <a:xfrm>
          <a:off x="2547400" y="2916754"/>
          <a:ext cx="1083012" cy="687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CC1BC7-714D-4D9B-BCCE-02518C17C7BB}">
      <dsp:nvSpPr>
        <dsp:cNvPr id="0" name=""/>
        <dsp:cNvSpPr/>
      </dsp:nvSpPr>
      <dsp:spPr>
        <a:xfrm>
          <a:off x="2667735" y="3031071"/>
          <a:ext cx="1083012" cy="687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God blessed,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Rested day 7</a:t>
          </a:r>
        </a:p>
      </dsp:txBody>
      <dsp:txXfrm>
        <a:off x="2687877" y="3051213"/>
        <a:ext cx="1042728" cy="647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0LKuOwtbDc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oehyq6X65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7.jp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5.jpg"/><Relationship Id="rId4" Type="http://schemas.openxmlformats.org/officeDocument/2006/relationships/image" Target="../media/image8.jp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21157-908C-4E53-83E4-D54F7691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endParaRPr lang="en-GB" sz="4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FC080-422F-4886-AB49-C5087A9F8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363595" cy="3593591"/>
          </a:xfrm>
        </p:spPr>
        <p:txBody>
          <a:bodyPr>
            <a:normAutofit/>
          </a:bodyPr>
          <a:lstStyle/>
          <a:p>
            <a:endParaRPr lang="en-GB">
              <a:solidFill>
                <a:schemeClr val="tx1"/>
              </a:solidFill>
            </a:endParaRPr>
          </a:p>
        </p:txBody>
      </p:sp>
      <p:pic>
        <p:nvPicPr>
          <p:cNvPr id="4" name="Content Placeholder 6" descr="A picture containing flower, water, bird, sitting&#10;&#10;Description automatically generated">
            <a:extLst>
              <a:ext uri="{FF2B5EF4-FFF2-40B4-BE49-F238E27FC236}">
                <a16:creationId xmlns:a16="http://schemas.microsoft.com/office/drawing/2014/main" id="{72A590C3-ABD2-4B03-972A-EE0717D85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689" y="645105"/>
            <a:ext cx="7794172" cy="61963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BF6800-170A-4E61-940E-9BBAB6339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0426" y="145190"/>
            <a:ext cx="5547841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62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7D68C044-843A-436A-BEBF-B893AEF718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3139136" y="58541"/>
            <a:ext cx="5925844" cy="767307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41C5F9-8494-46F3-8AFA-CAA18885D094}"/>
              </a:ext>
            </a:extLst>
          </p:cNvPr>
          <p:cNvSpPr txBox="1"/>
          <p:nvPr/>
        </p:nvSpPr>
        <p:spPr>
          <a:xfrm flipH="1">
            <a:off x="1049865" y="96746"/>
            <a:ext cx="4915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https://www.youtube.com/watch?v=i0LKuOwtbDc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E0D362-A3A0-4677-BBA6-C3867BD2A8DA}"/>
              </a:ext>
            </a:extLst>
          </p:cNvPr>
          <p:cNvSpPr/>
          <p:nvPr/>
        </p:nvSpPr>
        <p:spPr>
          <a:xfrm>
            <a:off x="6852355" y="96746"/>
            <a:ext cx="4811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https://www.youtube.com/watch?v=aoehyq6X650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5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326A7-3AA0-44ED-ADAA-E1EEBC48B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CDF76D6-F9E2-4E99-B831-651D0903A6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012" b="3629"/>
          <a:stretch/>
        </p:blipFill>
        <p:spPr>
          <a:xfrm>
            <a:off x="1251678" y="0"/>
            <a:ext cx="5515429" cy="6604001"/>
          </a:xfrm>
        </p:spPr>
      </p:pic>
      <p:pic>
        <p:nvPicPr>
          <p:cNvPr id="6" name="Picture 5" descr="A picture containing person, drawing&#10;&#10;Description automatically generated">
            <a:extLst>
              <a:ext uri="{FF2B5EF4-FFF2-40B4-BE49-F238E27FC236}">
                <a16:creationId xmlns:a16="http://schemas.microsoft.com/office/drawing/2014/main" id="{A1233B66-AF79-42A4-B2D0-97D5FEF94D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1942" y="1019828"/>
            <a:ext cx="3669023" cy="5584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104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2">
            <a:extLst>
              <a:ext uri="{FF2B5EF4-FFF2-40B4-BE49-F238E27FC236}">
                <a16:creationId xmlns:a16="http://schemas.microsoft.com/office/drawing/2014/main" id="{241355E4-BBC8-4D91-B98F-520161421D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5ACD8B-6472-4DA1-A73E-FDEE7479FB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D5CD9A4E-BB63-4352-A792-45E1F1402A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3" name="Picture 2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4A44D71E-342F-4993-88F2-8CE7073C7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96" y="156432"/>
            <a:ext cx="3539334" cy="2654501"/>
          </a:xfrm>
          <a:prstGeom prst="rect">
            <a:avLst/>
          </a:prstGeom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8D639367-3A89-4CF7-A370-3A271B36CE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263"/>
          <a:stretch/>
        </p:blipFill>
        <p:spPr>
          <a:xfrm>
            <a:off x="1693185" y="3809677"/>
            <a:ext cx="3990620" cy="2865375"/>
          </a:xfrm>
          <a:prstGeom prst="rect">
            <a:avLst/>
          </a:prstGeom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A picture containing person, cat, mammal, sitting&#10;&#10;Description automatically generated">
            <a:extLst>
              <a:ext uri="{FF2B5EF4-FFF2-40B4-BE49-F238E27FC236}">
                <a16:creationId xmlns:a16="http://schemas.microsoft.com/office/drawing/2014/main" id="{C06C8104-A412-4D52-9122-19DEEEE63C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4862" y="1158614"/>
            <a:ext cx="3517063" cy="2468115"/>
          </a:xfrm>
          <a:prstGeom prst="rect">
            <a:avLst/>
          </a:prstGeom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16BA8F-6FE3-46BA-8C0C-0F78DD5245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173814"/>
              </p:ext>
            </p:extLst>
          </p:nvPr>
        </p:nvGraphicFramePr>
        <p:xfrm>
          <a:off x="8339328" y="246743"/>
          <a:ext cx="3751072" cy="5632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0" name="Picture 9" descr="A picture containing person, drawing&#10;&#10;Description automatically generated">
            <a:extLst>
              <a:ext uri="{FF2B5EF4-FFF2-40B4-BE49-F238E27FC236}">
                <a16:creationId xmlns:a16="http://schemas.microsoft.com/office/drawing/2014/main" id="{61321518-4CD8-4659-9DA8-F04F9137914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63393" y="4785343"/>
            <a:ext cx="1252231" cy="190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B2EF-24EE-412E-ADF3-140EFF69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1571" y="497136"/>
            <a:ext cx="3320323" cy="686984"/>
          </a:xfrm>
        </p:spPr>
        <p:txBody>
          <a:bodyPr>
            <a:normAutofit/>
          </a:bodyPr>
          <a:lstStyle/>
          <a:p>
            <a:pPr algn="ctr"/>
            <a:r>
              <a:rPr lang="en-GB" sz="3200" dirty="0"/>
              <a:t>Memory gem</a:t>
            </a:r>
          </a:p>
        </p:txBody>
      </p:sp>
      <p:pic>
        <p:nvPicPr>
          <p:cNvPr id="5" name="Content Placeholder 4" descr="A picture containing man, holding, green, water&#10;&#10;Description automatically generated">
            <a:extLst>
              <a:ext uri="{FF2B5EF4-FFF2-40B4-BE49-F238E27FC236}">
                <a16:creationId xmlns:a16="http://schemas.microsoft.com/office/drawing/2014/main" id="{A9E1E4ED-D45C-4775-AB79-46C139585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0430" y="159657"/>
            <a:ext cx="2685143" cy="2685143"/>
          </a:xfrm>
          <a:prstGeom prst="rect">
            <a:avLst/>
          </a:prstGeom>
        </p:spPr>
      </p:pic>
      <p:pic>
        <p:nvPicPr>
          <p:cNvPr id="8" name="Picture 7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1AF1013E-3B0A-448D-B835-D3132EC775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259" b="10319"/>
          <a:stretch/>
        </p:blipFill>
        <p:spPr>
          <a:xfrm>
            <a:off x="970415" y="1184120"/>
            <a:ext cx="7860917" cy="535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25243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49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Memory gem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gem</dc:title>
  <dc:creator>Stanley Teixeira</dc:creator>
  <cp:lastModifiedBy>Stanley Teixeira</cp:lastModifiedBy>
  <cp:revision>4</cp:revision>
  <dcterms:created xsi:type="dcterms:W3CDTF">2020-05-24T06:52:24Z</dcterms:created>
  <dcterms:modified xsi:type="dcterms:W3CDTF">2020-05-24T07:19:02Z</dcterms:modified>
</cp:coreProperties>
</file>