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7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diso Mkwanazi" userId="abf05ed24ec7d61e" providerId="LiveId" clId="{E7370379-BB48-40B4-B40E-6F969AE9A5A4}"/>
    <pc:docChg chg="custSel addSld modSld sldOrd modMainMaster">
      <pc:chgData name="Sindiso Mkwanazi" userId="abf05ed24ec7d61e" providerId="LiveId" clId="{E7370379-BB48-40B4-B40E-6F969AE9A5A4}" dt="2020-05-25T10:14:54.644" v="130" actId="20577"/>
      <pc:docMkLst>
        <pc:docMk/>
      </pc:docMkLst>
      <pc:sldChg chg="setBg">
        <pc:chgData name="Sindiso Mkwanazi" userId="abf05ed24ec7d61e" providerId="LiveId" clId="{E7370379-BB48-40B4-B40E-6F969AE9A5A4}" dt="2020-05-23T10:57:42.904" v="127"/>
        <pc:sldMkLst>
          <pc:docMk/>
          <pc:sldMk cId="2851338000" sldId="256"/>
        </pc:sldMkLst>
      </pc:sldChg>
      <pc:sldChg chg="addSp delSp modSp mod">
        <pc:chgData name="Sindiso Mkwanazi" userId="abf05ed24ec7d61e" providerId="LiveId" clId="{E7370379-BB48-40B4-B40E-6F969AE9A5A4}" dt="2020-05-23T10:58:47.374" v="129" actId="478"/>
        <pc:sldMkLst>
          <pc:docMk/>
          <pc:sldMk cId="1113630159" sldId="257"/>
        </pc:sldMkLst>
        <pc:spChg chg="del">
          <ac:chgData name="Sindiso Mkwanazi" userId="abf05ed24ec7d61e" providerId="LiveId" clId="{E7370379-BB48-40B4-B40E-6F969AE9A5A4}" dt="2020-05-23T10:58:41.030" v="128" actId="478"/>
          <ac:spMkLst>
            <pc:docMk/>
            <pc:sldMk cId="1113630159" sldId="257"/>
            <ac:spMk id="2" creationId="{6E4C530C-E135-41B8-B2C5-679ADCD6E9A1}"/>
          </ac:spMkLst>
        </pc:spChg>
        <pc:spChg chg="add del mod">
          <ac:chgData name="Sindiso Mkwanazi" userId="abf05ed24ec7d61e" providerId="LiveId" clId="{E7370379-BB48-40B4-B40E-6F969AE9A5A4}" dt="2020-05-23T10:58:47.374" v="129" actId="478"/>
          <ac:spMkLst>
            <pc:docMk/>
            <pc:sldMk cId="1113630159" sldId="257"/>
            <ac:spMk id="5" creationId="{E65CD43E-DA8B-45F7-9241-0EEA3C10C2AD}"/>
          </ac:spMkLst>
        </pc:spChg>
      </pc:sldChg>
      <pc:sldChg chg="modSp mod">
        <pc:chgData name="Sindiso Mkwanazi" userId="abf05ed24ec7d61e" providerId="LiveId" clId="{E7370379-BB48-40B4-B40E-6F969AE9A5A4}" dt="2020-05-25T10:14:54.644" v="130" actId="20577"/>
        <pc:sldMkLst>
          <pc:docMk/>
          <pc:sldMk cId="871169317" sldId="259"/>
        </pc:sldMkLst>
        <pc:spChg chg="mod">
          <ac:chgData name="Sindiso Mkwanazi" userId="abf05ed24ec7d61e" providerId="LiveId" clId="{E7370379-BB48-40B4-B40E-6F969AE9A5A4}" dt="2020-05-25T10:14:54.644" v="130" actId="20577"/>
          <ac:spMkLst>
            <pc:docMk/>
            <pc:sldMk cId="871169317" sldId="259"/>
            <ac:spMk id="2" creationId="{3F285B29-2851-46EC-9619-324CF8B5D244}"/>
          </ac:spMkLst>
        </pc:spChg>
      </pc:sldChg>
      <pc:sldChg chg="ord">
        <pc:chgData name="Sindiso Mkwanazi" userId="abf05ed24ec7d61e" providerId="LiveId" clId="{E7370379-BB48-40B4-B40E-6F969AE9A5A4}" dt="2020-05-23T10:56:33.868" v="126"/>
        <pc:sldMkLst>
          <pc:docMk/>
          <pc:sldMk cId="219487694" sldId="263"/>
        </pc:sldMkLst>
      </pc:sldChg>
      <pc:sldChg chg="addSp delSp modSp new mod">
        <pc:chgData name="Sindiso Mkwanazi" userId="abf05ed24ec7d61e" providerId="LiveId" clId="{E7370379-BB48-40B4-B40E-6F969AE9A5A4}" dt="2020-05-22T21:07:48.306" v="124" actId="1076"/>
        <pc:sldMkLst>
          <pc:docMk/>
          <pc:sldMk cId="3737229331" sldId="265"/>
        </pc:sldMkLst>
        <pc:spChg chg="mod">
          <ac:chgData name="Sindiso Mkwanazi" userId="abf05ed24ec7d61e" providerId="LiveId" clId="{E7370379-BB48-40B4-B40E-6F969AE9A5A4}" dt="2020-05-22T21:06:22.926" v="112" actId="20577"/>
          <ac:spMkLst>
            <pc:docMk/>
            <pc:sldMk cId="3737229331" sldId="265"/>
            <ac:spMk id="2" creationId="{11150549-7BFD-47D9-B36A-59129FEAFD34}"/>
          </ac:spMkLst>
        </pc:spChg>
        <pc:spChg chg="del">
          <ac:chgData name="Sindiso Mkwanazi" userId="abf05ed24ec7d61e" providerId="LiveId" clId="{E7370379-BB48-40B4-B40E-6F969AE9A5A4}" dt="2020-05-22T21:06:44.416" v="113"/>
          <ac:spMkLst>
            <pc:docMk/>
            <pc:sldMk cId="3737229331" sldId="265"/>
            <ac:spMk id="3" creationId="{39A8E6D3-A776-435E-950D-0A40702C19C8}"/>
          </ac:spMkLst>
        </pc:spChg>
        <pc:picChg chg="add mod modCrop">
          <ac:chgData name="Sindiso Mkwanazi" userId="abf05ed24ec7d61e" providerId="LiveId" clId="{E7370379-BB48-40B4-B40E-6F969AE9A5A4}" dt="2020-05-22T21:07:10.660" v="118" actId="1076"/>
          <ac:picMkLst>
            <pc:docMk/>
            <pc:sldMk cId="3737229331" sldId="265"/>
            <ac:picMk id="4" creationId="{26EEB8FC-3877-41A1-BF8D-FCE8E0BEE203}"/>
          </ac:picMkLst>
        </pc:picChg>
        <pc:picChg chg="add mod modCrop">
          <ac:chgData name="Sindiso Mkwanazi" userId="abf05ed24ec7d61e" providerId="LiveId" clId="{E7370379-BB48-40B4-B40E-6F969AE9A5A4}" dt="2020-05-22T21:07:48.306" v="124" actId="1076"/>
          <ac:picMkLst>
            <pc:docMk/>
            <pc:sldMk cId="3737229331" sldId="265"/>
            <ac:picMk id="5" creationId="{D5762FC2-21D5-4E68-ADE0-8F2EB054C522}"/>
          </ac:picMkLst>
        </pc:picChg>
      </pc:sldChg>
      <pc:sldChg chg="addSp delSp modSp new mod">
        <pc:chgData name="Sindiso Mkwanazi" userId="abf05ed24ec7d61e" providerId="LiveId" clId="{E7370379-BB48-40B4-B40E-6F969AE9A5A4}" dt="2020-05-22T21:05:23.653" v="67" actId="1076"/>
        <pc:sldMkLst>
          <pc:docMk/>
          <pc:sldMk cId="1653254319" sldId="266"/>
        </pc:sldMkLst>
        <pc:spChg chg="mod">
          <ac:chgData name="Sindiso Mkwanazi" userId="abf05ed24ec7d61e" providerId="LiveId" clId="{E7370379-BB48-40B4-B40E-6F969AE9A5A4}" dt="2020-05-22T21:01:09.556" v="46" actId="20577"/>
          <ac:spMkLst>
            <pc:docMk/>
            <pc:sldMk cId="1653254319" sldId="266"/>
            <ac:spMk id="2" creationId="{C575D3E8-CEE5-451D-A181-54D6E045FDC4}"/>
          </ac:spMkLst>
        </pc:spChg>
        <pc:spChg chg="del">
          <ac:chgData name="Sindiso Mkwanazi" userId="abf05ed24ec7d61e" providerId="LiveId" clId="{E7370379-BB48-40B4-B40E-6F969AE9A5A4}" dt="2020-05-22T21:01:38.613" v="47"/>
          <ac:spMkLst>
            <pc:docMk/>
            <pc:sldMk cId="1653254319" sldId="266"/>
            <ac:spMk id="3" creationId="{6B6206A7-6024-4CBF-9CD8-EB49897DDFC3}"/>
          </ac:spMkLst>
        </pc:spChg>
        <pc:picChg chg="add mod">
          <ac:chgData name="Sindiso Mkwanazi" userId="abf05ed24ec7d61e" providerId="LiveId" clId="{E7370379-BB48-40B4-B40E-6F969AE9A5A4}" dt="2020-05-22T21:01:47.817" v="50" actId="14100"/>
          <ac:picMkLst>
            <pc:docMk/>
            <pc:sldMk cId="1653254319" sldId="266"/>
            <ac:picMk id="4" creationId="{AA893C56-2EBA-4A5A-99E3-EA00FE3C639B}"/>
          </ac:picMkLst>
        </pc:picChg>
        <pc:picChg chg="add mod">
          <ac:chgData name="Sindiso Mkwanazi" userId="abf05ed24ec7d61e" providerId="LiveId" clId="{E7370379-BB48-40B4-B40E-6F969AE9A5A4}" dt="2020-05-22T21:04:59.785" v="59" actId="1076"/>
          <ac:picMkLst>
            <pc:docMk/>
            <pc:sldMk cId="1653254319" sldId="266"/>
            <ac:picMk id="5" creationId="{1C7999FC-A198-4847-A10D-EB4335D5AB9B}"/>
          </ac:picMkLst>
        </pc:picChg>
        <pc:picChg chg="add mod">
          <ac:chgData name="Sindiso Mkwanazi" userId="abf05ed24ec7d61e" providerId="LiveId" clId="{E7370379-BB48-40B4-B40E-6F969AE9A5A4}" dt="2020-05-22T21:05:15.099" v="64" actId="1076"/>
          <ac:picMkLst>
            <pc:docMk/>
            <pc:sldMk cId="1653254319" sldId="266"/>
            <ac:picMk id="6" creationId="{0B005C47-EBA4-4CA7-9043-7DEA4340B99D}"/>
          </ac:picMkLst>
        </pc:picChg>
        <pc:picChg chg="add mod">
          <ac:chgData name="Sindiso Mkwanazi" userId="abf05ed24ec7d61e" providerId="LiveId" clId="{E7370379-BB48-40B4-B40E-6F969AE9A5A4}" dt="2020-05-22T21:05:23.653" v="67" actId="1076"/>
          <ac:picMkLst>
            <pc:docMk/>
            <pc:sldMk cId="1653254319" sldId="266"/>
            <ac:picMk id="7" creationId="{AB40CD34-2614-4A5B-80A5-591D1141F64C}"/>
          </ac:picMkLst>
        </pc:picChg>
      </pc:sldChg>
      <pc:sldMasterChg chg="setBg modSldLayout">
        <pc:chgData name="Sindiso Mkwanazi" userId="abf05ed24ec7d61e" providerId="LiveId" clId="{E7370379-BB48-40B4-B40E-6F969AE9A5A4}" dt="2020-05-23T10:57:42.904" v="127"/>
        <pc:sldMasterMkLst>
          <pc:docMk/>
          <pc:sldMasterMk cId="2617495108" sldId="2147483648"/>
        </pc:sldMasterMkLst>
        <pc:sldLayoutChg chg="setBg">
          <pc:chgData name="Sindiso Mkwanazi" userId="abf05ed24ec7d61e" providerId="LiveId" clId="{E7370379-BB48-40B4-B40E-6F969AE9A5A4}" dt="2020-05-23T10:57:42.904" v="127"/>
          <pc:sldLayoutMkLst>
            <pc:docMk/>
            <pc:sldMasterMk cId="2617495108" sldId="2147483648"/>
            <pc:sldLayoutMk cId="2722997560" sldId="2147483649"/>
          </pc:sldLayoutMkLst>
        </pc:sldLayoutChg>
        <pc:sldLayoutChg chg="setBg">
          <pc:chgData name="Sindiso Mkwanazi" userId="abf05ed24ec7d61e" providerId="LiveId" clId="{E7370379-BB48-40B4-B40E-6F969AE9A5A4}" dt="2020-05-23T10:57:42.904" v="127"/>
          <pc:sldLayoutMkLst>
            <pc:docMk/>
            <pc:sldMasterMk cId="2617495108" sldId="2147483648"/>
            <pc:sldLayoutMk cId="1649255279" sldId="2147483650"/>
          </pc:sldLayoutMkLst>
        </pc:sldLayoutChg>
        <pc:sldLayoutChg chg="setBg">
          <pc:chgData name="Sindiso Mkwanazi" userId="abf05ed24ec7d61e" providerId="LiveId" clId="{E7370379-BB48-40B4-B40E-6F969AE9A5A4}" dt="2020-05-23T10:57:42.904" v="127"/>
          <pc:sldLayoutMkLst>
            <pc:docMk/>
            <pc:sldMasterMk cId="2617495108" sldId="2147483648"/>
            <pc:sldLayoutMk cId="2621849007" sldId="2147483651"/>
          </pc:sldLayoutMkLst>
        </pc:sldLayoutChg>
        <pc:sldLayoutChg chg="setBg">
          <pc:chgData name="Sindiso Mkwanazi" userId="abf05ed24ec7d61e" providerId="LiveId" clId="{E7370379-BB48-40B4-B40E-6F969AE9A5A4}" dt="2020-05-23T10:57:42.904" v="127"/>
          <pc:sldLayoutMkLst>
            <pc:docMk/>
            <pc:sldMasterMk cId="2617495108" sldId="2147483648"/>
            <pc:sldLayoutMk cId="2898712976" sldId="2147483652"/>
          </pc:sldLayoutMkLst>
        </pc:sldLayoutChg>
        <pc:sldLayoutChg chg="setBg">
          <pc:chgData name="Sindiso Mkwanazi" userId="abf05ed24ec7d61e" providerId="LiveId" clId="{E7370379-BB48-40B4-B40E-6F969AE9A5A4}" dt="2020-05-23T10:57:42.904" v="127"/>
          <pc:sldLayoutMkLst>
            <pc:docMk/>
            <pc:sldMasterMk cId="2617495108" sldId="2147483648"/>
            <pc:sldLayoutMk cId="1911771746" sldId="2147483653"/>
          </pc:sldLayoutMkLst>
        </pc:sldLayoutChg>
        <pc:sldLayoutChg chg="setBg">
          <pc:chgData name="Sindiso Mkwanazi" userId="abf05ed24ec7d61e" providerId="LiveId" clId="{E7370379-BB48-40B4-B40E-6F969AE9A5A4}" dt="2020-05-23T10:57:42.904" v="127"/>
          <pc:sldLayoutMkLst>
            <pc:docMk/>
            <pc:sldMasterMk cId="2617495108" sldId="2147483648"/>
            <pc:sldLayoutMk cId="3898019301" sldId="2147483654"/>
          </pc:sldLayoutMkLst>
        </pc:sldLayoutChg>
        <pc:sldLayoutChg chg="setBg">
          <pc:chgData name="Sindiso Mkwanazi" userId="abf05ed24ec7d61e" providerId="LiveId" clId="{E7370379-BB48-40B4-B40E-6F969AE9A5A4}" dt="2020-05-23T10:57:42.904" v="127"/>
          <pc:sldLayoutMkLst>
            <pc:docMk/>
            <pc:sldMasterMk cId="2617495108" sldId="2147483648"/>
            <pc:sldLayoutMk cId="2305252778" sldId="2147483655"/>
          </pc:sldLayoutMkLst>
        </pc:sldLayoutChg>
        <pc:sldLayoutChg chg="setBg">
          <pc:chgData name="Sindiso Mkwanazi" userId="abf05ed24ec7d61e" providerId="LiveId" clId="{E7370379-BB48-40B4-B40E-6F969AE9A5A4}" dt="2020-05-23T10:57:42.904" v="127"/>
          <pc:sldLayoutMkLst>
            <pc:docMk/>
            <pc:sldMasterMk cId="2617495108" sldId="2147483648"/>
            <pc:sldLayoutMk cId="2731912791" sldId="2147483656"/>
          </pc:sldLayoutMkLst>
        </pc:sldLayoutChg>
        <pc:sldLayoutChg chg="setBg">
          <pc:chgData name="Sindiso Mkwanazi" userId="abf05ed24ec7d61e" providerId="LiveId" clId="{E7370379-BB48-40B4-B40E-6F969AE9A5A4}" dt="2020-05-23T10:57:42.904" v="127"/>
          <pc:sldLayoutMkLst>
            <pc:docMk/>
            <pc:sldMasterMk cId="2617495108" sldId="2147483648"/>
            <pc:sldLayoutMk cId="1892240413" sldId="2147483657"/>
          </pc:sldLayoutMkLst>
        </pc:sldLayoutChg>
        <pc:sldLayoutChg chg="setBg">
          <pc:chgData name="Sindiso Mkwanazi" userId="abf05ed24ec7d61e" providerId="LiveId" clId="{E7370379-BB48-40B4-B40E-6F969AE9A5A4}" dt="2020-05-23T10:57:42.904" v="127"/>
          <pc:sldLayoutMkLst>
            <pc:docMk/>
            <pc:sldMasterMk cId="2617495108" sldId="2147483648"/>
            <pc:sldLayoutMk cId="3585817091" sldId="2147483658"/>
          </pc:sldLayoutMkLst>
        </pc:sldLayoutChg>
        <pc:sldLayoutChg chg="setBg">
          <pc:chgData name="Sindiso Mkwanazi" userId="abf05ed24ec7d61e" providerId="LiveId" clId="{E7370379-BB48-40B4-B40E-6F969AE9A5A4}" dt="2020-05-23T10:57:42.904" v="127"/>
          <pc:sldLayoutMkLst>
            <pc:docMk/>
            <pc:sldMasterMk cId="2617495108" sldId="2147483648"/>
            <pc:sldLayoutMk cId="2362599103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5393F-FE96-41D4-AAD0-25DEE634A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77ED8-790A-42E1-8A8B-24FB45323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B9474-2B31-4773-9E22-1939078CB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9309-2CB6-4A72-9994-F485E51FD144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74545-A381-41B4-9F31-FB143178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D9665-81A1-4D24-8EBB-E9BF0A869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003B-B4C8-4938-AD60-F3F7A39F0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99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1AF31-3793-4543-A6F1-865048EF9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0A94FC-C5C2-45A5-900C-CAA75E862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EFA19-EF47-425B-9249-FB7515A5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9309-2CB6-4A72-9994-F485E51FD144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2FE8F-0F8B-42FD-90E6-E263CB9E4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D6E2E-F375-49EF-AECE-2A73D1942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003B-B4C8-4938-AD60-F3F7A39F0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81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71A8CF-451D-4191-AC3C-4DEC3B8B0E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B85362-701F-4C28-93E7-6A7D83C94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44B15-F77C-4714-A965-02CBC196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9309-2CB6-4A72-9994-F485E51FD144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A4D01-20B0-4F9D-836A-74D131F46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0AD8E-D8E1-402E-B4CF-2A7D781D5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003B-B4C8-4938-AD60-F3F7A39F0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59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86C6B-2FAF-406B-889F-0CCF4F03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6A7EF-0AE9-455A-B996-B861EB3A9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552E6-028A-4442-8BE3-A1CD95424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9309-2CB6-4A72-9994-F485E51FD144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8BB4E-1F00-4A71-86BB-62D04AF99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E8A89-2BE4-4485-A134-DEEC1FDD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003B-B4C8-4938-AD60-F3F7A39F0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5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723B0-7B23-4C9F-AD1B-87FF8583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AB874-88DA-4AC0-A5F0-4C8B2E619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8B889-C01E-4A80-996B-2FACCC494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9309-2CB6-4A72-9994-F485E51FD144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8BBCE-CC01-4149-8B75-11B418471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9D10C-6753-4601-87B3-09483C1E6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003B-B4C8-4938-AD60-F3F7A39F0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84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294E9-F5FE-42ED-B7B4-DD55DDA66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1CACB-E45F-499B-B7E8-17A737AD7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20430-EB32-4095-8C6D-082998107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DE333-8DDC-4C70-B3CC-766971AC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9309-2CB6-4A72-9994-F485E51FD144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F88E7-3366-4C2F-B636-693486941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CB46C-83B3-491C-9EFD-EE2F05337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003B-B4C8-4938-AD60-F3F7A39F0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71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B4F2-DE72-434A-A1F8-37BFF3727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6DC14-CC74-4944-A8F9-57BE91B45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DE216-47FF-4E11-B634-FF6216F9A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EC4A86-9C86-4278-B53D-0A524585D6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C472CC-0409-49C9-A346-49ABFE7F1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340DFB-4797-4A70-8CD2-D1861AB80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9309-2CB6-4A72-9994-F485E51FD144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C12EEB-83AE-4A28-A77E-10974AE7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3B16FC-D465-472E-AD11-43641231C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003B-B4C8-4938-AD60-F3F7A39F0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77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4B412-7D9C-4249-8959-7CA9341DB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6DCEA-C96D-45BF-AAC2-BFEC4A52E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9309-2CB6-4A72-9994-F485E51FD144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A85B85-4153-481A-B156-672457018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4F028-804D-4C39-92FF-5C15C56DF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003B-B4C8-4938-AD60-F3F7A39F0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01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69DD6B-F345-4D31-85EB-3E80D2122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9309-2CB6-4A72-9994-F485E51FD144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95CEB1-5B4E-4B24-9A5C-37B3601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8124D-8047-49EC-A1A6-35C69FD03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003B-B4C8-4938-AD60-F3F7A39F0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25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C494-FD47-4637-B01F-7EFA7A58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20229-F361-4061-806F-995C28E24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A74E5-2C25-4086-BA6F-A3490E0C7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3E525-A524-408B-A3EE-C9FD2A6A8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9309-2CB6-4A72-9994-F485E51FD144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C3121-49C4-4DA5-845A-0C2D3758E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E2F44-B804-4453-971A-462051287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003B-B4C8-4938-AD60-F3F7A39F0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91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37B34-4FD5-494C-AB9E-0C44532F2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C77E2D-73B3-4341-911A-946D9EA37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C6F1A-5618-4F6C-87CF-C46E94EE1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8F0C7-5B43-4E73-B430-43648C1D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9309-2CB6-4A72-9994-F485E51FD144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9906-8FCA-4FE0-A809-6D47BE07F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AFB87-8AC1-466D-BFA7-2BAA25A12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003B-B4C8-4938-AD60-F3F7A39F0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4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>
            <a:alpha val="450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839868-8E2B-4096-AEA8-457A7DF8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A37D5-D90B-4A88-B57A-723125608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89D74-0C38-47E9-A52B-F6CD1B417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09309-2CB6-4A72-9994-F485E51FD144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6A500-CDAA-46B0-9884-8CA76FD26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FA933-1C42-4902-A968-6CE267B28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E003B-B4C8-4938-AD60-F3F7A39F0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49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E69BA-364D-4539-AFD4-AA2E620086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Know your body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A2DAF-1C5E-45E5-9617-48C43B64A8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</a:t>
            </a:r>
          </a:p>
          <a:p>
            <a:r>
              <a:rPr lang="en-GB" dirty="0"/>
              <a:t>Sindi Mkwanazi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7B7214-D743-4900-B5D8-6D049AEAA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566"/>
          <a:stretch/>
        </p:blipFill>
        <p:spPr>
          <a:xfrm>
            <a:off x="9720775" y="0"/>
            <a:ext cx="2471225" cy="25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3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0549-7BFD-47D9-B36A-59129FEA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use your mouth for Jesus?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EEB8FC-3877-41A1-BF8D-FCE8E0BEE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184"/>
          <a:stretch/>
        </p:blipFill>
        <p:spPr>
          <a:xfrm>
            <a:off x="166687" y="2262823"/>
            <a:ext cx="4153853" cy="4230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762FC2-21D5-4E68-ADE0-8F2EB054C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474"/>
          <a:stretch/>
        </p:blipFill>
        <p:spPr>
          <a:xfrm>
            <a:off x="5896308" y="1314609"/>
            <a:ext cx="6129005" cy="308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29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5D3E8-CEE5-451D-A181-54D6E045F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your hands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893C56-2EBA-4A5A-99E3-EA00FE3C6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8"/>
            <a:ext cx="3347927" cy="2606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7999FC-A198-4847-A10D-EB4335D5A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697" y="365125"/>
            <a:ext cx="3852303" cy="3103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005C47-EBA4-4CA7-9043-7DEA4340B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673" y="0"/>
            <a:ext cx="4104797" cy="2234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40CD34-2614-4A5B-80A5-591D1141F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126" y="2894965"/>
            <a:ext cx="4423038" cy="390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5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2DC16-4BFF-489B-9AA6-A5BCF44E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Learn I Corinthians 6:19.</a:t>
            </a:r>
          </a:p>
          <a:p>
            <a:endParaRPr lang="en-GB" dirty="0"/>
          </a:p>
          <a:p>
            <a:r>
              <a:rPr lang="en-GB" dirty="0"/>
              <a:t>Do you not know that your bodies are temples of the Holy Spirit, who is in you, whom you have received from God? You are not your own</a:t>
            </a:r>
          </a:p>
        </p:txBody>
      </p:sp>
    </p:spTree>
    <p:extLst>
      <p:ext uri="{BB962C8B-B14F-4D97-AF65-F5344CB8AC3E}">
        <p14:creationId xmlns:p14="http://schemas.microsoft.com/office/powerpoint/2010/main" val="111363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1151-B986-41BB-A127-5F02E4ED4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Twelve parts of your 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0346-58DF-466D-9787-2A7A50B74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0688"/>
            <a:ext cx="2766060" cy="44862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/>
              <a:t>Head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Neck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Shoulder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Arm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Elbow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Hand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D0BCD-BEC4-4025-94A8-E0CDAE42CB1D}"/>
              </a:ext>
            </a:extLst>
          </p:cNvPr>
          <p:cNvSpPr txBox="1"/>
          <p:nvPr/>
        </p:nvSpPr>
        <p:spPr>
          <a:xfrm>
            <a:off x="8229600" y="1690688"/>
            <a:ext cx="350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7.   Fingers</a:t>
            </a:r>
          </a:p>
          <a:p>
            <a:r>
              <a:rPr lang="en-GB" sz="3200" dirty="0"/>
              <a:t>8.   Back</a:t>
            </a:r>
          </a:p>
          <a:p>
            <a:r>
              <a:rPr lang="en-GB" sz="3200" dirty="0"/>
              <a:t>9.   Legs</a:t>
            </a:r>
          </a:p>
          <a:p>
            <a:r>
              <a:rPr lang="en-GB" sz="3200" dirty="0"/>
              <a:t>10. Knee</a:t>
            </a:r>
          </a:p>
          <a:p>
            <a:r>
              <a:rPr lang="en-GB" sz="3200" dirty="0"/>
              <a:t>11. Feet </a:t>
            </a:r>
          </a:p>
          <a:p>
            <a:r>
              <a:rPr lang="en-GB" sz="3200" dirty="0"/>
              <a:t>12. Toes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34EFF7-E4DC-4ECA-AA94-93E1E521D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69" y="1399554"/>
            <a:ext cx="3665721" cy="47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5B29-2851-46EC-9619-324CF8B5D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BD66A-41E9-406A-97FC-7F3F2D06B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Now we are all going to draw ourselves and label the 12 parts of the body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E5D82D-EC30-49B8-9AE7-6842CF344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162" y="2650435"/>
            <a:ext cx="4630020" cy="384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69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591EB-600C-4647-9577-F21906B1C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knees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98C60-17DE-4E75-B245-0582E8E02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Knees support you body. They make It easy for you to walk, jump and run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E725DD-1888-4105-B3F7-79388EAD4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754" y="2846363"/>
            <a:ext cx="52387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2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6824D-E06F-49DF-8BF5-962796B54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your face do for you &amp; others?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D8CB8-0FEF-4162-AEC5-8AD813849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38167"/>
            <a:ext cx="11353800" cy="4351338"/>
          </a:xfrm>
        </p:spPr>
        <p:txBody>
          <a:bodyPr/>
          <a:lstStyle/>
          <a:p>
            <a:r>
              <a:rPr lang="en-GB" dirty="0"/>
              <a:t>What faces can you make with your face.</a:t>
            </a:r>
          </a:p>
          <a:p>
            <a:endParaRPr lang="en-GB" dirty="0"/>
          </a:p>
          <a:p>
            <a:r>
              <a:rPr lang="en-GB" dirty="0"/>
              <a:t>Does your face make other people happy?</a:t>
            </a:r>
          </a:p>
          <a:p>
            <a:endParaRPr lang="en-GB" dirty="0"/>
          </a:p>
          <a:p>
            <a:r>
              <a:rPr lang="en-GB" dirty="0"/>
              <a:t>Does your face make you smile when you look in the mirror?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28C21E-799C-4843-A032-9B6A60B76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054" y="1527915"/>
            <a:ext cx="2698946" cy="360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68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16DC0-23F6-48C3-B756-A4D68B31E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Guess the facial expression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A24A01-0FCE-4564-A4F0-3C4201859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2073" y="2249626"/>
            <a:ext cx="3885152" cy="325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2B1D0-0908-482F-BA0F-E92F85DE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Guess the facial expression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190E8B-49A9-4FFD-A926-4A9B7DEA0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66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1281-1B98-4E51-B64A-38041D475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Guess the facial expression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625AA41-E15A-4FFC-A5E0-E52077A10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1035" y="1872969"/>
            <a:ext cx="3829929" cy="44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7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173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Know your body</vt:lpstr>
      <vt:lpstr>PowerPoint Presentation</vt:lpstr>
      <vt:lpstr>Twelve parts of your body</vt:lpstr>
      <vt:lpstr>PowerPoint Presentation</vt:lpstr>
      <vt:lpstr>What are knees for?</vt:lpstr>
      <vt:lpstr>What does your face do for you &amp; others?</vt:lpstr>
      <vt:lpstr>Guess the facial expression</vt:lpstr>
      <vt:lpstr>Guess the facial expression</vt:lpstr>
      <vt:lpstr>Guess the facial expression</vt:lpstr>
      <vt:lpstr>How can you use your mouth for Jesus? </vt:lpstr>
      <vt:lpstr>Using your hands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 your body</dc:title>
  <dc:creator>Sindiso Mkwanazi</dc:creator>
  <cp:lastModifiedBy>Sindiso Mkwanazi</cp:lastModifiedBy>
  <cp:revision>8</cp:revision>
  <dcterms:created xsi:type="dcterms:W3CDTF">2020-05-22T17:10:46Z</dcterms:created>
  <dcterms:modified xsi:type="dcterms:W3CDTF">2020-05-25T11:08:16Z</dcterms:modified>
</cp:coreProperties>
</file>