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3" r:id="rId7"/>
    <p:sldId id="258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>
        <p:scale>
          <a:sx n="100" d="100"/>
          <a:sy n="100" d="100"/>
        </p:scale>
        <p:origin x="1000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/>
              <a:pPr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y2JcmXoav4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13" Type="http://schemas.openxmlformats.org/officeDocument/2006/relationships/image" Target="../media/image25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12" Type="http://schemas.openxmlformats.org/officeDocument/2006/relationships/image" Target="../media/image24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11" Type="http://schemas.openxmlformats.org/officeDocument/2006/relationships/image" Target="../media/image23.tiff"/><Relationship Id="rId5" Type="http://schemas.openxmlformats.org/officeDocument/2006/relationships/image" Target="../media/image17.tiff"/><Relationship Id="rId10" Type="http://schemas.openxmlformats.org/officeDocument/2006/relationships/image" Target="../media/image22.tiff"/><Relationship Id="rId4" Type="http://schemas.openxmlformats.org/officeDocument/2006/relationships/image" Target="../media/image16.tiff"/><Relationship Id="rId9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_tadm4uaQ4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1D48-255E-3C4E-BEB5-70CB5826B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Seasons award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995432-C2DF-0C4B-9EC0-97A9DF5619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sunbeam</a:t>
            </a:r>
          </a:p>
        </p:txBody>
      </p:sp>
    </p:spTree>
    <p:extLst>
      <p:ext uri="{BB962C8B-B14F-4D97-AF65-F5344CB8AC3E}">
        <p14:creationId xmlns:p14="http://schemas.microsoft.com/office/powerpoint/2010/main" val="2843710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A7205D-BFC3-284C-914C-C10BFA98C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Ecclesiastes 3 : 1 – 8 </a:t>
            </a:r>
          </a:p>
        </p:txBody>
      </p:sp>
      <p:pic>
        <p:nvPicPr>
          <p:cNvPr id="5" name="Online Media 4" descr="[PSR] A Season for Everything (Ecclesiastes 3:1-8)">
            <a:hlinkClick r:id="" action="ppaction://media"/>
            <a:extLst>
              <a:ext uri="{FF2B5EF4-FFF2-40B4-BE49-F238E27FC236}">
                <a16:creationId xmlns:a16="http://schemas.microsoft.com/office/drawing/2014/main" id="{FC12B1DF-9912-F142-873B-78D0808BE5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30400" y="1879600"/>
            <a:ext cx="83312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9F00-DA39-BE40-8789-71D3993B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39423"/>
            <a:ext cx="10364451" cy="1596177"/>
          </a:xfrm>
        </p:spPr>
        <p:txBody>
          <a:bodyPr>
            <a:normAutofit/>
          </a:bodyPr>
          <a:lstStyle/>
          <a:p>
            <a:r>
              <a:rPr lang="en-US" sz="5400" dirty="0"/>
              <a:t>Ecclesiastes 3 : 1 – 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74FFD-A765-EC47-9E2A-E635C9D78F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10775"/>
            <a:ext cx="3966836" cy="45243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800" b="1" baseline="30000" dirty="0"/>
              <a:t>1</a:t>
            </a:r>
            <a:r>
              <a:rPr lang="en-GB" sz="1800" dirty="0"/>
              <a:t>There is a right time for everything.</a:t>
            </a:r>
            <a:br>
              <a:rPr lang="en-GB" sz="1800" dirty="0"/>
            </a:br>
            <a:r>
              <a:rPr lang="en-GB" sz="1800" dirty="0"/>
              <a:t>Everything on earth has its special season.</a:t>
            </a:r>
            <a:br>
              <a:rPr lang="en-GB" sz="1800" dirty="0"/>
            </a:br>
            <a:r>
              <a:rPr lang="en-GB" sz="1800" b="1" baseline="30000" dirty="0"/>
              <a:t>2 </a:t>
            </a:r>
            <a:r>
              <a:rPr lang="en-GB" sz="1800" dirty="0"/>
              <a:t>There is a time to be born</a:t>
            </a:r>
            <a:br>
              <a:rPr lang="en-GB" sz="1800" dirty="0"/>
            </a:br>
            <a:r>
              <a:rPr lang="en-GB" sz="1800" dirty="0"/>
              <a:t>    and a time to die.</a:t>
            </a:r>
            <a:br>
              <a:rPr lang="en-GB" sz="1800" dirty="0"/>
            </a:br>
            <a:r>
              <a:rPr lang="en-GB" sz="1800" dirty="0"/>
              <a:t>There is a time to plant</a:t>
            </a:r>
            <a:br>
              <a:rPr lang="en-GB" sz="1800" dirty="0"/>
            </a:br>
            <a:r>
              <a:rPr lang="en-GB" sz="1800" dirty="0"/>
              <a:t>    and a time to pull up plants.</a:t>
            </a:r>
            <a:br>
              <a:rPr lang="en-GB" sz="1800" dirty="0"/>
            </a:br>
            <a:r>
              <a:rPr lang="en-GB" sz="1800" b="1" baseline="30000" dirty="0"/>
              <a:t>3 </a:t>
            </a:r>
            <a:r>
              <a:rPr lang="en-GB" sz="1800" dirty="0"/>
              <a:t>There is a time to kill</a:t>
            </a:r>
            <a:br>
              <a:rPr lang="en-GB" sz="1800" dirty="0"/>
            </a:br>
            <a:r>
              <a:rPr lang="en-GB" sz="1800" dirty="0"/>
              <a:t>    and a time to heal.</a:t>
            </a:r>
            <a:br>
              <a:rPr lang="en-GB" sz="1800" dirty="0"/>
            </a:br>
            <a:r>
              <a:rPr lang="en-GB" sz="1800" dirty="0"/>
              <a:t>There is a time to destroy</a:t>
            </a:r>
            <a:br>
              <a:rPr lang="en-GB" sz="1800" dirty="0"/>
            </a:br>
            <a:r>
              <a:rPr lang="en-GB" sz="1800" dirty="0"/>
              <a:t>    and a time to build.</a:t>
            </a:r>
            <a:br>
              <a:rPr lang="en-GB" sz="1800" dirty="0"/>
            </a:br>
            <a:r>
              <a:rPr lang="en-GB" sz="1800" b="1" baseline="30000" dirty="0"/>
              <a:t>4 </a:t>
            </a:r>
            <a:r>
              <a:rPr lang="en-GB" sz="1800" dirty="0"/>
              <a:t>There is a time to cry</a:t>
            </a:r>
            <a:br>
              <a:rPr lang="en-GB" sz="1800" dirty="0"/>
            </a:br>
            <a:r>
              <a:rPr lang="en-GB" sz="1800" dirty="0"/>
              <a:t>    and a time to laugh.</a:t>
            </a:r>
            <a:br>
              <a:rPr lang="en-GB" sz="1800" dirty="0"/>
            </a:br>
            <a:r>
              <a:rPr lang="en-GB" sz="1800" dirty="0"/>
              <a:t>There is a time to be sad</a:t>
            </a:r>
            <a:br>
              <a:rPr lang="en-GB" sz="1800" dirty="0"/>
            </a:br>
            <a:r>
              <a:rPr lang="en-GB" sz="1800" dirty="0"/>
              <a:t>    and a time to dance.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3BE036-847C-3348-8C1C-AF8139DBBBCF}"/>
              </a:ext>
            </a:extLst>
          </p:cNvPr>
          <p:cNvSpPr/>
          <p:nvPr/>
        </p:nvSpPr>
        <p:spPr>
          <a:xfrm>
            <a:off x="6339840" y="193560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baseline="30000" dirty="0"/>
              <a:t>5 </a:t>
            </a:r>
            <a:r>
              <a:rPr lang="en-GB" dirty="0"/>
              <a:t>THERE IS A TIME TO THROW AWAY STONES</a:t>
            </a:r>
            <a:br>
              <a:rPr lang="en-GB" dirty="0"/>
            </a:br>
            <a:r>
              <a:rPr lang="en-GB" dirty="0"/>
              <a:t>    AND A TIME TO GATHER THEM.</a:t>
            </a:r>
            <a:br>
              <a:rPr lang="en-GB" dirty="0"/>
            </a:br>
            <a:r>
              <a:rPr lang="en-GB" dirty="0"/>
              <a:t>THERE IS A TIME TO HUG</a:t>
            </a:r>
            <a:br>
              <a:rPr lang="en-GB" dirty="0"/>
            </a:br>
            <a:r>
              <a:rPr lang="en-GB" dirty="0"/>
              <a:t>    AND A TIME NOT TO HUG.</a:t>
            </a:r>
            <a:br>
              <a:rPr lang="en-GB" dirty="0"/>
            </a:br>
            <a:r>
              <a:rPr lang="en-GB" b="1" baseline="30000" dirty="0"/>
              <a:t>6 </a:t>
            </a:r>
            <a:r>
              <a:rPr lang="en-GB" dirty="0"/>
              <a:t>THERE IS A TIME TO LOOK FOR SOMETHING</a:t>
            </a:r>
            <a:br>
              <a:rPr lang="en-GB" dirty="0"/>
            </a:br>
            <a:r>
              <a:rPr lang="en-GB" dirty="0"/>
              <a:t>    AND A TIME TO STOP LOOKING FOR IT.</a:t>
            </a:r>
            <a:br>
              <a:rPr lang="en-GB" dirty="0"/>
            </a:br>
            <a:r>
              <a:rPr lang="en-GB" dirty="0"/>
              <a:t>THERE IS A TIME TO KEEP THINGS</a:t>
            </a:r>
            <a:br>
              <a:rPr lang="en-GB" dirty="0"/>
            </a:br>
            <a:r>
              <a:rPr lang="en-GB" dirty="0"/>
              <a:t>    AND A TIME TO THROW THINGS AWAY.</a:t>
            </a:r>
            <a:br>
              <a:rPr lang="en-GB" dirty="0"/>
            </a:br>
            <a:r>
              <a:rPr lang="en-GB" b="1" baseline="30000" dirty="0"/>
              <a:t>7 </a:t>
            </a:r>
            <a:r>
              <a:rPr lang="en-GB" dirty="0"/>
              <a:t>THERE IS A TIME TO TEAR APART</a:t>
            </a:r>
            <a:br>
              <a:rPr lang="en-GB" dirty="0"/>
            </a:br>
            <a:r>
              <a:rPr lang="en-GB" dirty="0"/>
              <a:t>    AND A TIME TO SEW TOGETHER.</a:t>
            </a:r>
            <a:br>
              <a:rPr lang="en-GB" dirty="0"/>
            </a:br>
            <a:r>
              <a:rPr lang="en-GB" dirty="0"/>
              <a:t>THERE IS A TIME TO BE SILENT</a:t>
            </a:r>
            <a:br>
              <a:rPr lang="en-GB" dirty="0"/>
            </a:br>
            <a:r>
              <a:rPr lang="en-GB" dirty="0"/>
              <a:t>    AND A TIME TO SPEAK.</a:t>
            </a:r>
            <a:br>
              <a:rPr lang="en-GB" dirty="0"/>
            </a:br>
            <a:r>
              <a:rPr lang="en-GB" b="1" baseline="30000" dirty="0"/>
              <a:t>8 </a:t>
            </a:r>
            <a:r>
              <a:rPr lang="en-GB" dirty="0"/>
              <a:t>THERE IS A TIME TO LOVE</a:t>
            </a:r>
            <a:br>
              <a:rPr lang="en-GB" dirty="0"/>
            </a:br>
            <a:r>
              <a:rPr lang="en-GB" dirty="0"/>
              <a:t>    AND A TIME TO HATE.</a:t>
            </a:r>
            <a:br>
              <a:rPr lang="en-GB" dirty="0"/>
            </a:br>
            <a:r>
              <a:rPr lang="en-GB" dirty="0"/>
              <a:t>THERE IS A TIME FOR WAR</a:t>
            </a:r>
            <a:br>
              <a:rPr lang="en-GB" dirty="0"/>
            </a:br>
            <a:r>
              <a:rPr lang="en-GB" dirty="0"/>
              <a:t>    AND A TIME FOR PEACE.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3036A-D689-0343-BA8F-26F525F2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401" y="4151554"/>
            <a:ext cx="1935599" cy="1935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C0D85-47DE-3A47-865B-05C078B75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1" y="2343150"/>
            <a:ext cx="12065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51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0F8D6-7A0C-014F-9E88-B9781EA4E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75" y="504217"/>
            <a:ext cx="10364451" cy="1596177"/>
          </a:xfrm>
        </p:spPr>
        <p:txBody>
          <a:bodyPr/>
          <a:lstStyle/>
          <a:p>
            <a:r>
              <a:rPr lang="en-US" dirty="0"/>
              <a:t>Ecclesiastes 3:11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2A31E1-2576-8D49-BF16-A37DD2C9041D}"/>
              </a:ext>
            </a:extLst>
          </p:cNvPr>
          <p:cNvSpPr/>
          <p:nvPr/>
        </p:nvSpPr>
        <p:spPr>
          <a:xfrm>
            <a:off x="913774" y="1744793"/>
            <a:ext cx="10655301" cy="4251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 </a:t>
            </a:r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 has made everything beautiful in its time. He has also set eternity in the human heart; but no one can measure what God has done from beginning to end.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607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B97C7-A1AD-0247-B8CB-2EB74EC1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817" y="321734"/>
            <a:ext cx="3517534" cy="2905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2AC8E-AB43-F84C-8EFE-5FF568960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456" y="3631096"/>
            <a:ext cx="3850254" cy="27605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D028E-CB0D-8F4C-8F9F-2BD2D906D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909" y="321734"/>
            <a:ext cx="4689014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8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C7396A-FE56-BD40-A233-841F99314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633703"/>
            <a:ext cx="2560320" cy="35844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83ED7A1-6DF4-8745-8C5A-79B720FCD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71" b="8475"/>
          <a:stretch/>
        </p:blipFill>
        <p:spPr>
          <a:xfrm>
            <a:off x="3354631" y="2090114"/>
            <a:ext cx="2560320" cy="267162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EC2ABFE-0335-6B42-AAA1-4236386C0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26" y="2217811"/>
            <a:ext cx="2560320" cy="24162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4036FAB-0160-D54B-8D7B-83A1194BE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662" y="2359127"/>
            <a:ext cx="256032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62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B7C1BC-C6AE-FB44-A491-E9652425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" b="18015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B907E7-A910-1843-876B-47B05CCE1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22" b="18848"/>
          <a:stretch/>
        </p:blipFill>
        <p:spPr>
          <a:xfrm>
            <a:off x="6141718" y="513385"/>
            <a:ext cx="5088466" cy="2735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04880-6BD9-8043-B295-1B7BF0859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5014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1F3BED-D5CC-D04F-B86F-FCAA43F71B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9"/>
          <a:stretch/>
        </p:blipFill>
        <p:spPr>
          <a:xfrm>
            <a:off x="6141718" y="3777342"/>
            <a:ext cx="5205167" cy="27687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9A0870-7288-E94F-8953-03C0CB08A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93829">
            <a:off x="720211" y="398480"/>
            <a:ext cx="2027027" cy="20270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B5550C-D770-4B42-A3A2-7C838AE07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35768">
            <a:off x="2724423" y="848613"/>
            <a:ext cx="3045016" cy="1932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30DEA2-495C-DB4C-8338-21063364EA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599" b="7486"/>
          <a:stretch/>
        </p:blipFill>
        <p:spPr>
          <a:xfrm rot="20016395">
            <a:off x="6419054" y="365714"/>
            <a:ext cx="2152812" cy="2163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F051C7-C527-C846-A210-64EF35B0F4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2146">
            <a:off x="8763657" y="1276892"/>
            <a:ext cx="2199879" cy="14612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D96DAA-62B3-0948-86FF-F82334901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532767">
            <a:off x="723888" y="3831160"/>
            <a:ext cx="2060638" cy="2060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C3B4ED-F163-1845-A126-F3821EB42A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590101">
            <a:off x="3462848" y="4028209"/>
            <a:ext cx="2228361" cy="19312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E8CC13-D31A-2147-90DF-2801D11460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000013">
            <a:off x="6250476" y="3787447"/>
            <a:ext cx="1967954" cy="16029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A6D048-7EAE-BE4C-9A1D-15D87E071C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25489">
            <a:off x="8759400" y="4249396"/>
            <a:ext cx="1988646" cy="14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7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4907-6C2E-0846-AF86-59D5EBD55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268712"/>
            <a:ext cx="10364451" cy="1596177"/>
          </a:xfrm>
        </p:spPr>
        <p:txBody>
          <a:bodyPr/>
          <a:lstStyle/>
          <a:p>
            <a:r>
              <a:rPr lang="en-US" dirty="0"/>
              <a:t>GUESS the season!</a:t>
            </a:r>
          </a:p>
        </p:txBody>
      </p:sp>
      <p:pic>
        <p:nvPicPr>
          <p:cNvPr id="4" name="Online Media 3" descr="Sesame Street: Song: Guess the Seasons">
            <a:hlinkClick r:id="" action="ppaction://media"/>
            <a:extLst>
              <a:ext uri="{FF2B5EF4-FFF2-40B4-BE49-F238E27FC236}">
                <a16:creationId xmlns:a16="http://schemas.microsoft.com/office/drawing/2014/main" id="{34108A2B-52BE-B049-909F-7245E25CB7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2707" y="14732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349</Words>
  <Application>Microsoft Macintosh PowerPoint</Application>
  <PresentationFormat>Widescreen</PresentationFormat>
  <Paragraphs>9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Droplet</vt:lpstr>
      <vt:lpstr>Seasons award</vt:lpstr>
      <vt:lpstr>Ecclesiastes 3 : 1 – 8 </vt:lpstr>
      <vt:lpstr>Ecclesiastes 3 : 1 – 8 </vt:lpstr>
      <vt:lpstr>Ecclesiastes 3:11</vt:lpstr>
      <vt:lpstr>PowerPoint Presentation</vt:lpstr>
      <vt:lpstr>PowerPoint Presentation</vt:lpstr>
      <vt:lpstr>PowerPoint Presentation</vt:lpstr>
      <vt:lpstr>GUESS the season!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Seasons award</dc:title>
  <dc:creator>Mphatso MOTO</dc:creator>
  <cp:lastModifiedBy>Mphatso MOTO</cp:lastModifiedBy>
  <cp:revision>2</cp:revision>
  <dcterms:created xsi:type="dcterms:W3CDTF">2020-05-25T09:51:24Z</dcterms:created>
  <dcterms:modified xsi:type="dcterms:W3CDTF">2020-05-26T12:54:00Z</dcterms:modified>
</cp:coreProperties>
</file>