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D48-9A36-406D-A72C-FA3EBB31A169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48B7-DAD5-432A-BD14-DD725DF7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D48-9A36-406D-A72C-FA3EBB31A169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48B7-DAD5-432A-BD14-DD725DF7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D48-9A36-406D-A72C-FA3EBB31A169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48B7-DAD5-432A-BD14-DD725DF7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D48-9A36-406D-A72C-FA3EBB31A169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48B7-DAD5-432A-BD14-DD725DF7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D48-9A36-406D-A72C-FA3EBB31A169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48B7-DAD5-432A-BD14-DD725DF7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D48-9A36-406D-A72C-FA3EBB31A169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48B7-DAD5-432A-BD14-DD725DF7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D48-9A36-406D-A72C-FA3EBB31A169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48B7-DAD5-432A-BD14-DD725DF7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D48-9A36-406D-A72C-FA3EBB31A169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48B7-DAD5-432A-BD14-DD725DF7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D48-9A36-406D-A72C-FA3EBB31A169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48B7-DAD5-432A-BD14-DD725DF7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D48-9A36-406D-A72C-FA3EBB31A169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48B7-DAD5-432A-BD14-DD725DF7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5D48-9A36-406D-A72C-FA3EBB31A169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48B7-DAD5-432A-BD14-DD725DF7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5D48-9A36-406D-A72C-FA3EBB31A169}" type="datetimeFigureOut">
              <a:rPr lang="en-GB" smtClean="0"/>
              <a:pPr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248B7-DAD5-432A-BD14-DD725DF7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gxm9AHxp8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lgerian" pitchFamily="82" charset="0"/>
              </a:rPr>
              <a:t>PARABLES OF JESUS</a:t>
            </a:r>
            <a:endParaRPr lang="en-GB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mustar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Algerian" pitchFamily="82" charset="0"/>
              </a:rPr>
              <a:t>Wise &amp; foolish servants</a:t>
            </a:r>
            <a:endParaRPr lang="en-GB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wise and foolish serv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128792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  <a:latin typeface="Algerian" pitchFamily="82" charset="0"/>
              </a:rPr>
              <a:t>diaroma</a:t>
            </a:r>
            <a:endParaRPr lang="en-GB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diar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6657" y="1600200"/>
            <a:ext cx="74306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Ravie" pitchFamily="82" charset="0"/>
              </a:rPr>
              <a:t>Physical game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Sowing of seeds</a:t>
            </a:r>
            <a:endParaRPr lang="en-GB" dirty="0"/>
          </a:p>
        </p:txBody>
      </p:sp>
      <p:pic>
        <p:nvPicPr>
          <p:cNvPr id="4" name="Picture 3" descr="planting se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7992888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</a:rPr>
              <a:t>The good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</a:rPr>
              <a:t>samaritan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4" name="Content Placeholder 3" descr="sick-kid-with-mom-588455603df78c2ccd869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711" y="1600200"/>
            <a:ext cx="80465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Goudy Stout" pitchFamily="18" charset="0"/>
              </a:rPr>
              <a:t>GOOD SAMARITAN</a:t>
            </a:r>
            <a:endParaRPr lang="en-GB" dirty="0">
              <a:solidFill>
                <a:srgbClr val="0070C0"/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A GET WELL CARD</a:t>
            </a:r>
          </a:p>
          <a:p>
            <a:r>
              <a:rPr lang="en-GB" dirty="0" smtClean="0"/>
              <a:t>MAKE A THINKING OF YOU CARD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Goudy Stout" pitchFamily="18" charset="0"/>
              </a:rPr>
              <a:t>GOOD SAMARITAN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696744" cy="406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Goudy Stout" pitchFamily="18" charset="0"/>
              </a:rPr>
              <a:t>GOOD SAMARITAN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47260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https://www.youtube.com/watch?v=ygxm9AHxp8g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Goudy Stout" pitchFamily="18" charset="0"/>
              </a:rPr>
              <a:t>WHAT IS A PARABLE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>
              <a:solidFill>
                <a:srgbClr val="00B050"/>
              </a:solidFill>
              <a:latin typeface="Ravie" pitchFamily="82" charset="0"/>
            </a:endParaRPr>
          </a:p>
          <a:p>
            <a:r>
              <a:rPr lang="en-GB" dirty="0" smtClean="0">
                <a:solidFill>
                  <a:srgbClr val="00B050"/>
                </a:solidFill>
                <a:latin typeface="Ravie" pitchFamily="82" charset="0"/>
              </a:rPr>
              <a:t>A simple story to show something that is good</a:t>
            </a:r>
          </a:p>
          <a:p>
            <a:endParaRPr lang="en-GB" dirty="0" smtClean="0">
              <a:solidFill>
                <a:srgbClr val="00B050"/>
              </a:solidFill>
              <a:latin typeface="Ravie" pitchFamily="82" charset="0"/>
            </a:endParaRPr>
          </a:p>
          <a:p>
            <a:endParaRPr lang="en-GB" dirty="0" smtClean="0">
              <a:solidFill>
                <a:srgbClr val="00B050"/>
              </a:solidFill>
              <a:latin typeface="Ravie" pitchFamily="82" charset="0"/>
            </a:endParaRPr>
          </a:p>
          <a:p>
            <a:endParaRPr lang="en-GB" dirty="0" smtClean="0">
              <a:solidFill>
                <a:srgbClr val="00B050"/>
              </a:solidFill>
              <a:latin typeface="Ravie" pitchFamily="82" charset="0"/>
            </a:endParaRPr>
          </a:p>
          <a:p>
            <a:r>
              <a:rPr lang="en-GB" dirty="0" smtClean="0">
                <a:solidFill>
                  <a:srgbClr val="00B050"/>
                </a:solidFill>
                <a:latin typeface="Ravie" pitchFamily="82" charset="0"/>
              </a:rPr>
              <a:t>A simple story to show something that Jesus wants us to do</a:t>
            </a:r>
          </a:p>
          <a:p>
            <a:pPr>
              <a:buNone/>
            </a:pPr>
            <a:r>
              <a:rPr lang="en-GB" dirty="0" smtClean="0">
                <a:solidFill>
                  <a:srgbClr val="00B050"/>
                </a:solidFill>
                <a:latin typeface="Ravie" pitchFamily="82" charset="0"/>
              </a:rPr>
              <a:t>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Goudy Stout" pitchFamily="18" charset="0"/>
              </a:rPr>
              <a:t>WHAT IS A PARABLE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rgbClr val="00B050"/>
              </a:solidFill>
              <a:latin typeface="Ravie" pitchFamily="82" charset="0"/>
            </a:endParaRPr>
          </a:p>
          <a:p>
            <a:r>
              <a:rPr lang="en-GB" dirty="0" smtClean="0">
                <a:solidFill>
                  <a:srgbClr val="00B050"/>
                </a:solidFill>
                <a:latin typeface="Ravie" pitchFamily="82" charset="0"/>
              </a:rPr>
              <a:t>The idea of PARABLEs is to make known mysteries of the Kingdom of heaven that have not been uncovered before.</a:t>
            </a:r>
          </a:p>
          <a:p>
            <a:endParaRPr lang="en-GB" dirty="0" smtClean="0">
              <a:solidFill>
                <a:srgbClr val="00B050"/>
              </a:solidFill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Goudy Stout" pitchFamily="18" charset="0"/>
              </a:rPr>
              <a:t>WHAT IS A PARABLE</a:t>
            </a:r>
            <a:endParaRPr lang="en-GB" sz="4000" dirty="0">
              <a:solidFill>
                <a:srgbClr val="FF0000"/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rgbClr val="00B050"/>
              </a:solidFill>
              <a:latin typeface="Ravie" pitchFamily="82" charset="0"/>
            </a:endParaRPr>
          </a:p>
          <a:p>
            <a:r>
              <a:rPr lang="en-GB" dirty="0" smtClean="0">
                <a:solidFill>
                  <a:srgbClr val="00B050"/>
                </a:solidFill>
                <a:latin typeface="Ravie" pitchFamily="82" charset="0"/>
              </a:rPr>
              <a:t>Jesus taught in the community in parables to make it difficult for other people to understand  except by Jesus followers (Matt.13:13</a:t>
            </a:r>
            <a:endParaRPr lang="en-GB" dirty="0" smtClean="0"/>
          </a:p>
          <a:p>
            <a:endParaRPr lang="en-GB" dirty="0" smtClean="0">
              <a:solidFill>
                <a:srgbClr val="00B050"/>
              </a:solidFill>
              <a:latin typeface="Ravie" pitchFamily="82" charset="0"/>
            </a:endParaRPr>
          </a:p>
          <a:p>
            <a:endParaRPr lang="en-GB" dirty="0">
              <a:solidFill>
                <a:srgbClr val="00B050"/>
              </a:solidFill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lgerian" pitchFamily="82" charset="0"/>
              </a:rPr>
              <a:t>Parables from the 4 gospels</a:t>
            </a:r>
            <a:endParaRPr lang="en-GB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lgerian" pitchFamily="82" charset="0"/>
              </a:rPr>
              <a:t>The lost sheep</a:t>
            </a:r>
          </a:p>
          <a:p>
            <a:endParaRPr lang="en-GB" dirty="0"/>
          </a:p>
        </p:txBody>
      </p:sp>
      <p:pic>
        <p:nvPicPr>
          <p:cNvPr id="4" name="Picture 3" descr="good-shepherd-african-mafa-gospel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700" y="2420888"/>
            <a:ext cx="556260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lgerian" pitchFamily="82" charset="0"/>
              </a:rPr>
              <a:t>PRODIGAL SON</a:t>
            </a:r>
            <a:endParaRPr lang="en-GB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prodigal 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0400" y="2110581"/>
            <a:ext cx="52832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Algerian" pitchFamily="82" charset="0"/>
              </a:rPr>
              <a:t>The mustard seed</a:t>
            </a:r>
            <a:endParaRPr lang="en-GB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Mustard-S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frican-holding-soil-with-plant-growth-full-size-i-14037147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064896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126</Words>
  <Application>Microsoft Office PowerPoint</Application>
  <PresentationFormat>On-screen Show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PARABLES OF JESUS</vt:lpstr>
      <vt:lpstr>Slide 2</vt:lpstr>
      <vt:lpstr>WHAT IS A PARABLE</vt:lpstr>
      <vt:lpstr>WHAT IS A PARABLE</vt:lpstr>
      <vt:lpstr>WHAT IS A PARABLE</vt:lpstr>
      <vt:lpstr>Parables from the 4 gospels</vt:lpstr>
      <vt:lpstr>PRODIGAL SON</vt:lpstr>
      <vt:lpstr>The mustard seed</vt:lpstr>
      <vt:lpstr>Slide 9</vt:lpstr>
      <vt:lpstr>Slide 10</vt:lpstr>
      <vt:lpstr>Wise &amp; foolish servants</vt:lpstr>
      <vt:lpstr>diaroma</vt:lpstr>
      <vt:lpstr>Physical game</vt:lpstr>
      <vt:lpstr>The good samaritan</vt:lpstr>
      <vt:lpstr>GOOD SAMARITAN</vt:lpstr>
      <vt:lpstr>GOOD SAMARITAN</vt:lpstr>
      <vt:lpstr>GOOD SAMARITAN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PARABLES OF JESUS</dc:title>
  <dc:creator>dawn cameron</dc:creator>
  <cp:lastModifiedBy>dawn cameron</cp:lastModifiedBy>
  <cp:revision>5</cp:revision>
  <dcterms:created xsi:type="dcterms:W3CDTF">2020-05-22T19:15:11Z</dcterms:created>
  <dcterms:modified xsi:type="dcterms:W3CDTF">2020-05-23T09:21:55Z</dcterms:modified>
</cp:coreProperties>
</file>