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8" r:id="rId4"/>
    <p:sldId id="259" r:id="rId5"/>
    <p:sldId id="260" r:id="rId6"/>
    <p:sldId id="256" r:id="rId7"/>
    <p:sldId id="265" r:id="rId8"/>
    <p:sldId id="264" r:id="rId9"/>
    <p:sldId id="263" r:id="rId10"/>
    <p:sldId id="277" r:id="rId11"/>
    <p:sldId id="279" r:id="rId12"/>
    <p:sldId id="266" r:id="rId13"/>
    <p:sldId id="262" r:id="rId14"/>
    <p:sldId id="274" r:id="rId15"/>
    <p:sldId id="269" r:id="rId16"/>
    <p:sldId id="268" r:id="rId17"/>
    <p:sldId id="273" r:id="rId18"/>
    <p:sldId id="271" r:id="rId19"/>
    <p:sldId id="278" r:id="rId20"/>
    <p:sldId id="270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" y="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480A3-F8E2-43CF-BBE7-DE46FCEB6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9CE70-A92F-4F32-BA17-0950DDA3B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0BD21-395C-4223-B6A8-BC166CD0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3EE7-2426-41F0-9AB4-99C48137130B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9080F-616B-485E-9E7D-133E9C5E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CCFA9-95A8-4F34-9E44-0C4A14A1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D-6083-4D46-8588-5C9E9ABD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62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BF14-BA62-42DB-988B-20B5A2847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943E8-2257-4824-B76D-ED48BADDA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FF68F-A9B4-4FFB-9FA5-DC8E94E1A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3EE7-2426-41F0-9AB4-99C48137130B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8368E-BEFF-47E1-97BC-81B79914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CA9CC-96D7-4508-B753-697FD3F3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D-6083-4D46-8588-5C9E9ABD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5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730020-2060-4707-8458-2AAB59B0C5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968E6-F2B7-4062-9F84-3A0030939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7DC2A-B16E-45FD-BA70-B82E54AF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3EE7-2426-41F0-9AB4-99C48137130B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D778B-61B8-4D76-BC2C-A42623057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D8AD6-EF20-49CE-945C-884345F2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D-6083-4D46-8588-5C9E9ABD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93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45E7-F4AB-43F9-9064-B4C1AB165CA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4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D2F84-9C2E-4D44-BD5E-3C8E7C9DE92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4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CC55E-5DAD-4315-8825-67E0626B06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621A3B-CDC4-4C12-AC0D-168A4FA8F748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07F26-DD4B-49A7-BDC6-837043A28A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14920-1237-4D28-B5F8-9D17AD92F5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843F52-B986-4433-8D03-B6FCC15CBA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310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C1BB-FC49-4931-92B1-84F493B494C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5D950-8988-4812-B413-5545CE55333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31821-A984-4A86-A90F-3B8EF5CD44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FCCBEE-D235-4657-A02D-56DCF3A0181D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4EA8C-AE94-417A-BDB7-34BAD725F4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9828D-0A34-4061-890D-8EDE7E120B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B97B17-C5F7-4E49-BE15-EB28E8B59A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4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C96C-0AD6-42CB-A65F-A6303B8A4F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8" y="1709736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921E5-E9F7-4F00-AD58-F76F024CF4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8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028C6-7908-4ABC-821E-B58EF6ACA1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430534-4D42-4144-A4F6-42D0B3C94C00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0AC00-EE8F-4378-BF80-F8389AB2FA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87A35-4A9E-457B-B0F8-6073D17FF2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3893FC-6290-4D7E-8230-A5CFCDA6A6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8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41CF-D259-459D-9373-A7288698D3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3F2A-FCB7-447C-8637-3FA1FC80E92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2" y="1825627"/>
            <a:ext cx="5181604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DB41E-13CD-4C58-A453-35B93F6257D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1" y="1825627"/>
            <a:ext cx="5181604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64127-14C5-4668-857D-7715514BBD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98FF2C-5B28-4BF6-9CCB-69073666B316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64797-43FC-4DB3-B029-488D7F5182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8D55F-81F3-4C3F-BEC1-9D6B797FDA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FBCD31-62A2-4D62-871A-C77955E05F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51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6442-336C-4A0F-B5E1-4D0BEE0F2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6" y="365130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9C049-0C4F-48FB-BF84-3CA7E1E19D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5" y="1681160"/>
            <a:ext cx="515778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89179-6A79-44C2-9D6D-77C80D79D36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5" y="2505071"/>
            <a:ext cx="515778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90FE5C-3176-472E-A37B-73E072D879D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2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4DF302-3CCB-47BB-A72F-CD67DDCB3CA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2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E6BD34-5AAC-4219-8934-F7F77D8166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EC4635-53EA-4B71-AFC7-DEBFC5B4FE4E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BBB8D-B9CB-4F3F-AF46-B3947918BA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67972-B50C-4750-8686-9E4403B068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49C15-8955-478B-BDD1-AC95A57C54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67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FF1D1-D406-4B6D-BFFD-E469C6989B9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44359-3DF3-4750-A617-BCA35EFA56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FBA1DE-CAFD-40C9-8678-AFADABDBDCC1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116C5-D1A1-4413-91D4-45A3564642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C141B-3ECE-469D-A802-13B6FDD544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5A89B4-832C-43D8-AB27-B4C8856F82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45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342F27-0390-47E4-8F2D-E164BFE9A8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1CF73E-0CBD-4423-A968-52138E8308EC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F7A2B-FBB6-46B1-9F94-A58F01BA47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0520C-60E1-44F1-8D19-95448B4147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36BB79-408D-44E8-8804-E37FF55803E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9472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DBD1-4AFC-4744-AC03-58B87082DA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6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EC5C6-B380-422E-8EC0-5F83396373B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5" y="987424"/>
            <a:ext cx="6172201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1C138-CE09-4893-B429-90C8C724EE9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6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EEC56-3B12-45A1-B2C2-D81ECBC2AB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7FACEB-B51C-43F8-A476-11797CF23358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D1F40-DC61-4161-991A-BAC1DD5447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14036-D9C9-4B2E-99D6-2E26C2181B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8790EA-3374-4F2E-9436-B6FC17B9F0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6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ACD7A-6915-4D50-8DB3-933A60C5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1858A-8D25-4D4A-A053-A1BEC6202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9C4A5-42DE-465D-83F0-7B211575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3EE7-2426-41F0-9AB4-99C48137130B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3073B-F03F-482B-B246-8B291018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57DBF-F96F-47FB-968D-95CAAACB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D-6083-4D46-8588-5C9E9ABD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794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9F19-85C6-480C-88B2-DC8A54B084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6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F30C5A-FA4F-40AC-8AE7-495DA9C92DF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5" y="987424"/>
            <a:ext cx="6172201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38D03-3BC1-4055-9D5C-90F72B65920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6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3895E-8700-40EA-A9B3-99058F8722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08EC5C-2C14-4B94-A399-167C3E9F08E9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7235D-F051-4690-8056-E3AFC2CDBC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BA955-067E-40A6-B84C-D63FC90208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22656C-01BB-47C3-BB37-D2BBBBCE2D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92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5760-5690-49A6-9D93-915F8521348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09227-640A-4463-BA4C-2BCAA6F10A3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FEBB0-929B-498E-8A91-A32832C46B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A87177-FFCB-41B8-A51F-A1B9CF3449B3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0BD7A-45AF-4654-81FF-0AB824C29AD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8F106-0230-48FF-9231-6C0C634E41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3C9C32-290E-4158-9C3F-2D907F8A3D4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16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D54153-E118-422A-8B29-368827F7B2B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AEAF0-4EEF-4782-BE8A-BA69E38031F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7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8856C-E615-4A1D-B2D7-9CBC7A9FE7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6C2FF-633A-49FA-BB96-D463DDE0E0BC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B2C33-5068-418E-9EA2-27DCBA7B55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5C94A-DEA1-464C-B096-EC85C0B208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3FF018-521B-4A0A-A793-42B87243D6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4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45E7-F4AB-43F9-9064-B4C1AB165CA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D2F84-9C2E-4D44-BD5E-3C8E7C9DE92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CC55E-5DAD-4315-8825-67E0626B06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621A3B-CDC4-4C12-AC0D-168A4FA8F748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07F26-DD4B-49A7-BDC6-837043A28A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14920-1237-4D28-B5F8-9D17AD92F5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843F52-B986-4433-8D03-B6FCC15CBA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3075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C1BB-FC49-4931-92B1-84F493B494C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5D950-8988-4812-B413-5545CE55333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31821-A984-4A86-A90F-3B8EF5CD44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FCCBEE-D235-4657-A02D-56DCF3A0181D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4EA8C-AE94-417A-BDB7-34BAD725F4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9828D-0A34-4061-890D-8EDE7E120B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B97B17-C5F7-4E49-BE15-EB28E8B59A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6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C96C-0AD6-42CB-A65F-A6303B8A4F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921E5-E9F7-4F00-AD58-F76F024CF4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028C6-7908-4ABC-821E-B58EF6ACA1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430534-4D42-4144-A4F6-42D0B3C94C00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0AC00-EE8F-4378-BF80-F8389AB2FA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87A35-4A9E-457B-B0F8-6073D17FF2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3893FC-6290-4D7E-8230-A5CFCDA6A6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2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41CF-D259-459D-9373-A7288698D3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3F2A-FCB7-447C-8637-3FA1FC80E92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DB41E-13CD-4C58-A453-35B93F6257D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64127-14C5-4668-857D-7715514BBD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98FF2C-5B28-4BF6-9CCB-69073666B316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64797-43FC-4DB3-B029-488D7F5182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8D55F-81F3-4C3F-BEC1-9D6B797FDA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FBCD31-62A2-4D62-871A-C77955E05F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34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6442-336C-4A0F-B5E1-4D0BEE0F2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9C049-0C4F-48FB-BF84-3CA7E1E19D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89179-6A79-44C2-9D6D-77C80D79D36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90FE5C-3176-472E-A37B-73E072D879D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4DF302-3CCB-47BB-A72F-CD67DDCB3CA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E6BD34-5AAC-4219-8934-F7F77D8166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EC4635-53EA-4B71-AFC7-DEBFC5B4FE4E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BBB8D-B9CB-4F3F-AF46-B3947918BA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67972-B50C-4750-8686-9E4403B068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49C15-8955-478B-BDD1-AC95A57C54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83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FF1D1-D406-4B6D-BFFD-E469C6989B9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44359-3DF3-4750-A617-BCA35EFA56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FBA1DE-CAFD-40C9-8678-AFADABDBDCC1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116C5-D1A1-4413-91D4-45A3564642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C141B-3ECE-469D-A802-13B6FDD544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5A89B4-832C-43D8-AB27-B4C8856F82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07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342F27-0390-47E4-8F2D-E164BFE9A8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1CF73E-0CBD-4423-A968-52138E8308EC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F7A2B-FBB6-46B1-9F94-A58F01BA47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0520C-60E1-44F1-8D19-95448B4147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36BB79-408D-44E8-8804-E37FF55803E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840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967B-4E73-4251-A126-74EB5DFD3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2EFF9-AD4C-4580-85F6-513B15E90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D76DB-F4F2-4902-9EE7-6619DE95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3EE7-2426-41F0-9AB4-99C48137130B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617CD-15DE-4F69-A61B-43C9BC470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1F7CE-736D-49DB-81B3-D8CF77FE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D-6083-4D46-8588-5C9E9ABD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50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DBD1-4AFC-4744-AC03-58B87082DA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EC5C6-B380-422E-8EC0-5F83396373B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1C138-CE09-4893-B429-90C8C724EE9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EEC56-3B12-45A1-B2C2-D81ECBC2AB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7FACEB-B51C-43F8-A476-11797CF23358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D1F40-DC61-4161-991A-BAC1DD5447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14036-D9C9-4B2E-99D6-2E26C2181B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8790EA-3374-4F2E-9436-B6FC17B9F0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95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9F19-85C6-480C-88B2-DC8A54B084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F30C5A-FA4F-40AC-8AE7-495DA9C92DF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38D03-3BC1-4055-9D5C-90F72B65920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3895E-8700-40EA-A9B3-99058F8722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08EC5C-2C14-4B94-A399-167C3E9F08E9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7235D-F051-4690-8056-E3AFC2CDBC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BA955-067E-40A6-B84C-D63FC90208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22656C-01BB-47C3-BB37-D2BBBBCE2D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04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5760-5690-49A6-9D93-915F8521348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09227-640A-4463-BA4C-2BCAA6F10A3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FEBB0-929B-498E-8A91-A32832C46B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A87177-FFCB-41B8-A51F-A1B9CF3449B3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0BD7A-45AF-4654-81FF-0AB824C29AD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8F106-0230-48FF-9231-6C0C634E41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3C9C32-290E-4158-9C3F-2D907F8A3D4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42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D54153-E118-422A-8B29-368827F7B2B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AEAF0-4EEF-4782-BE8A-BA69E38031F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8856C-E615-4A1D-B2D7-9CBC7A9FE7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6C2FF-633A-49FA-BB96-D463DDE0E0BC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B2C33-5068-418E-9EA2-27DCBA7B55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5C94A-DEA1-464C-B096-EC85C0B208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3FF018-521B-4A0A-A793-42B87243D6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0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7647B-5E19-46D2-9BB7-EA75E65D0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81504-D6A0-4BF7-B51C-1BF93EC3D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C397C-B5DC-457C-A9E0-D857666D1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05248-1F95-4E1D-BD20-DDBCE92A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3EE7-2426-41F0-9AB4-99C48137130B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30951-A417-4A36-A8AF-7075C4E2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C30EE-BA09-4C7C-8C44-8041C3A0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D-6083-4D46-8588-5C9E9ABD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66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D334-31E1-4E80-A640-10541BFE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F5464-0F95-4FB0-AC1B-DEBF27D48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832-617C-4DD1-B536-D12493C3B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D0A0EF-E80E-4D6A-B77C-9BC56662F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0C2CF0-DAA1-4B79-A2E3-BBE11A152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214BAA-8609-4476-953A-B4DCDCB4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3EE7-2426-41F0-9AB4-99C48137130B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F7CBB-7D8A-4A1E-BE1C-003E1A489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FE3EE1-54D7-4131-8DDC-FB4DD733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D-6083-4D46-8588-5C9E9ABD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89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8435-E90D-41DB-8180-0AF88E3B4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723CAA-A7F2-4926-93AD-3B3D6D29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3EE7-2426-41F0-9AB4-99C48137130B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27362-1299-4D4C-9153-43DAAAD2A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17366-BE33-471D-9C18-2589158A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D-6083-4D46-8588-5C9E9ABD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22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5F61B-8212-4E58-99AF-789B1BAD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3EE7-2426-41F0-9AB4-99C48137130B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62E45-501C-4A9D-8E30-EA3E234E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969A0-BDCA-41AA-B8CB-FC6476B9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D-6083-4D46-8588-5C9E9ABD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35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D4A34-7C6F-45D5-890E-807E2C6F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5AEF3-79E4-497D-89A0-44FEEF01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FB8F9-AD70-4653-ABC0-7D310C688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9835C-8990-43B1-9D31-D0C7631E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3EE7-2426-41F0-9AB4-99C48137130B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7BCAC-6CA3-4FC7-B6AA-43F87779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CCAB1-D70C-478C-810D-3C86EC61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D-6083-4D46-8588-5C9E9ABD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03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487F9-5717-4A2F-AEC9-BCA865DF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44ED6-4637-425D-93BD-F4C7CD62C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14663-D348-4C85-8793-DE59CE263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BC55C-24AF-40D9-9357-FC16F2D2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3EE7-2426-41F0-9AB4-99C48137130B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B1C47-5BB4-4AFF-9225-CCBC8AA2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FE0A3-EA72-45F1-8ADC-90AA83B2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D-6083-4D46-8588-5C9E9ABD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82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5E752-6C30-4984-9E8E-8BD5EB29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48F94-30DA-4BD2-AED7-303CB541E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4D234-70DC-4E17-8842-91F917B27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53EE7-2426-41F0-9AB4-99C48137130B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30DCE-5A78-4C64-BD96-BC092D00C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36F28-FC7F-42F7-9202-EA2444EA0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E5CCD-6083-4D46-8588-5C9E9ABD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58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DDA440-B19B-4DCC-BFD5-A0F369DF91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4" y="365130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5693C-4381-4CA6-8FC8-73E64B564A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4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42D56-85DB-4389-ACE6-55950AEB8E3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2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84B4FB4-0376-4766-B2DE-1AABB4768F53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38001-451C-4A0C-BA4E-5878B022660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D0184-8C45-4B15-8DA9-725B87430F5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2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8998CD4-DC20-4A53-803C-71CD89B10F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6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11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4" marR="0" lvl="0" indent="-228604" algn="l" defTabSz="914411" rtl="0" fontAlgn="auto" hangingPunct="1">
        <a:lnSpc>
          <a:spcPct val="90000"/>
        </a:lnSpc>
        <a:spcBef>
          <a:spcPts val="1001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9" marR="0" lvl="1" indent="-228604" algn="l" defTabSz="914411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15" marR="0" lvl="2" indent="-228604" algn="l" defTabSz="914411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21" marR="0" lvl="3" indent="-228604" algn="l" defTabSz="914411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1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27" marR="0" lvl="4" indent="-228604" algn="l" defTabSz="914411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1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DDA440-B19B-4DCC-BFD5-A0F369DF91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5693C-4381-4CA6-8FC8-73E64B564A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42D56-85DB-4389-ACE6-55950AEB8E3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84B4FB4-0376-4766-B2DE-1AABB4768F53}" type="datetime1">
              <a:rPr lang="en-US"/>
              <a:pPr lvl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38001-451C-4A0C-BA4E-5878B022660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D0184-8C45-4B15-8DA9-725B87430F5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8998CD4-DC20-4A53-803C-71CD89B10F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3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z2kfdVccGg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yedibles.blogspot.com/2012/04/essential-equipments-for-baking.html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-nc-nd/3.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8zZulC0Sbbc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bread" TargetMode="External"/><Relationship Id="rId2" Type="http://schemas.openxmlformats.org/officeDocument/2006/relationships/hyperlink" Target="https://www.britannica.com/topic/cooking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hyperlink" Target="https://www.britannica.com/topic/pastry" TargetMode="External"/><Relationship Id="rId4" Type="http://schemas.openxmlformats.org/officeDocument/2006/relationships/hyperlink" Target="https://www.britannica.com/topic/cookie-foo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AJviCO5VuA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6lQ0xFLmRc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thfinder &amp; Adventurer Club – SDA Northampton Central Church">
            <a:extLst>
              <a:ext uri="{FF2B5EF4-FFF2-40B4-BE49-F238E27FC236}">
                <a16:creationId xmlns:a16="http://schemas.microsoft.com/office/drawing/2014/main" id="{DF3128A0-A9E1-4470-8DE7-483796AEF6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97" r="3461" b="1"/>
          <a:stretch>
            <a:fillRect/>
          </a:stretch>
        </p:blipFill>
        <p:spPr>
          <a:xfrm>
            <a:off x="19" y="1639145"/>
            <a:ext cx="12188933" cy="685798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1D6970E-E314-4110-9070-2B4D1BA7FA8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0"/>
            <a:ext cx="9403826" cy="1968283"/>
          </a:xfrm>
          <a:solidFill>
            <a:srgbClr val="0070C0"/>
          </a:solidFill>
        </p:spPr>
        <p:txBody>
          <a:bodyPr/>
          <a:lstStyle/>
          <a:p>
            <a:pPr lvl="0"/>
            <a:r>
              <a:rPr lang="en-GB" sz="4300" dirty="0">
                <a:solidFill>
                  <a:srgbClr val="FFFFFF"/>
                </a:solidFill>
              </a:rPr>
              <a:t>Adventurer Club Award – Baking</a:t>
            </a:r>
            <a:br>
              <a:rPr lang="en-GB" sz="4300" dirty="0">
                <a:solidFill>
                  <a:srgbClr val="FFFFFF"/>
                </a:solidFill>
              </a:rPr>
            </a:br>
            <a:br>
              <a:rPr lang="en-GB" sz="4300" dirty="0">
                <a:solidFill>
                  <a:srgbClr val="FFFFFF"/>
                </a:solidFill>
              </a:rPr>
            </a:br>
            <a:endParaRPr lang="en-GB" sz="43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56243E-AA90-404E-B326-17F7ACF5A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642" y="820687"/>
            <a:ext cx="1352549" cy="8953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E98ECB-EAD2-4377-9BAB-80E74296A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95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ngers in the Kitchen Illustration - Twinkl">
            <a:extLst>
              <a:ext uri="{FF2B5EF4-FFF2-40B4-BE49-F238E27FC236}">
                <a16:creationId xmlns:a16="http://schemas.microsoft.com/office/drawing/2014/main" id="{6CA8140E-C4AC-437A-BD25-0E88A3D32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 r="5138"/>
          <a:stretch/>
        </p:blipFill>
        <p:spPr bwMode="auto">
          <a:xfrm>
            <a:off x="21" y="11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70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5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56DC9E-ABD1-462E-A2D2-C847294B0685}"/>
              </a:ext>
            </a:extLst>
          </p:cNvPr>
          <p:cNvSpPr/>
          <p:nvPr/>
        </p:nvSpPr>
        <p:spPr>
          <a:xfrm>
            <a:off x="446622" y="258792"/>
            <a:ext cx="4833301" cy="461667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many dangers can you spot ?</a:t>
            </a:r>
          </a:p>
        </p:txBody>
      </p:sp>
    </p:spTree>
    <p:extLst>
      <p:ext uri="{BB962C8B-B14F-4D97-AF65-F5344CB8AC3E}">
        <p14:creationId xmlns:p14="http://schemas.microsoft.com/office/powerpoint/2010/main" val="805982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AD55C3F-D878-406C-89ED-6F889BD07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589" y="0"/>
            <a:ext cx="5708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3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op 10 Essential Baking Tools For Beginners">
            <a:hlinkClick r:id="" action="ppaction://media"/>
            <a:extLst>
              <a:ext uri="{FF2B5EF4-FFF2-40B4-BE49-F238E27FC236}">
                <a16:creationId xmlns:a16="http://schemas.microsoft.com/office/drawing/2014/main" id="{3DACBF17-C361-464F-B47F-6BC54ADB4A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3284" y="580718"/>
            <a:ext cx="10412361" cy="58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7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tove&#10;&#10;Description automatically generated">
            <a:extLst>
              <a:ext uri="{FF2B5EF4-FFF2-40B4-BE49-F238E27FC236}">
                <a16:creationId xmlns:a16="http://schemas.microsoft.com/office/drawing/2014/main" id="{1D4A5D53-0758-4A2F-A2C4-F7243E9BC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3467" y="988991"/>
            <a:ext cx="10905066" cy="48800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A13A53-5EAB-4232-97A0-1D1DA35364ED}"/>
              </a:ext>
            </a:extLst>
          </p:cNvPr>
          <p:cNvSpPr txBox="1"/>
          <p:nvPr/>
        </p:nvSpPr>
        <p:spPr>
          <a:xfrm>
            <a:off x="9089206" y="5668953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myedibles.blogspot.com/2012/04/essential-equipments-for-bakin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33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676BD46-CDB1-4F9E-BFB7-E1EB79F629FB}"/>
              </a:ext>
            </a:extLst>
          </p:cNvPr>
          <p:cNvSpPr/>
          <p:nvPr/>
        </p:nvSpPr>
        <p:spPr>
          <a:xfrm>
            <a:off x="1849675" y="2635044"/>
            <a:ext cx="8492654" cy="310854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Comic Sans MS" pitchFamily="66"/>
              <a:ea typeface="Times New Roman" pitchFamily="18"/>
              <a:cs typeface="Calibri" pitchFamily="3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omic Sans MS" pitchFamily="66"/>
                <a:ea typeface="Times New Roman" pitchFamily="18"/>
                <a:cs typeface="Calibri" pitchFamily="34"/>
              </a:rPr>
              <a:t>Activity: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Comic Sans MS" pitchFamily="66"/>
              <a:ea typeface="Times New Roman" pitchFamily="18"/>
              <a:cs typeface="Calibri" pitchFamily="34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omic Sans MS" pitchFamily="66"/>
                <a:ea typeface="Times New Roman" pitchFamily="18"/>
                <a:cs typeface="Calibri" pitchFamily="34"/>
              </a:rPr>
              <a:t>Read 4 stories in the Bible where baking was mentioned.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Comic Sans MS" pitchFamily="66"/>
              <a:ea typeface="Times New Roman" pitchFamily="18"/>
              <a:cs typeface="Calibri" pitchFamily="34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omic Sans MS" pitchFamily="66"/>
                <a:ea typeface="Times New Roman" pitchFamily="18"/>
                <a:cs typeface="Calibri" pitchFamily="34"/>
              </a:rPr>
              <a:t>Ask your parents to help</a:t>
            </a:r>
          </a:p>
        </p:txBody>
      </p:sp>
      <p:pic>
        <p:nvPicPr>
          <p:cNvPr id="2050" name="Picture 2" descr="Parents Reading Books To They Kids Together Set Cartoon Vector ...">
            <a:extLst>
              <a:ext uri="{FF2B5EF4-FFF2-40B4-BE49-F238E27FC236}">
                <a16:creationId xmlns:a16="http://schemas.microsoft.com/office/drawing/2014/main" id="{665D0E75-BE02-439D-8902-9F6175B55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" r="1012"/>
          <a:stretch/>
        </p:blipFill>
        <p:spPr bwMode="auto">
          <a:xfrm>
            <a:off x="3372479" y="0"/>
            <a:ext cx="5391960" cy="313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224805-F747-45AA-9287-DCDF3671084B}"/>
              </a:ext>
            </a:extLst>
          </p:cNvPr>
          <p:cNvSpPr/>
          <p:nvPr/>
        </p:nvSpPr>
        <p:spPr>
          <a:xfrm>
            <a:off x="3045368" y="2043663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0" kern="1200" cap="none" spc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Who does Jesus say He is in John 6:35?  Why is this important to us?</a:t>
            </a:r>
          </a:p>
        </p:txBody>
      </p:sp>
    </p:spTree>
    <p:extLst>
      <p:ext uri="{BB962C8B-B14F-4D97-AF65-F5344CB8AC3E}">
        <p14:creationId xmlns:p14="http://schemas.microsoft.com/office/powerpoint/2010/main" val="3965465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66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AA7199-D026-4E82-9EC4-E877AC100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381" y="1176793"/>
            <a:ext cx="4548146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03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I AM the Bread of Life Children's talk">
            <a:hlinkClick r:id="" action="ppaction://media"/>
            <a:extLst>
              <a:ext uri="{FF2B5EF4-FFF2-40B4-BE49-F238E27FC236}">
                <a16:creationId xmlns:a16="http://schemas.microsoft.com/office/drawing/2014/main" id="{7595D8DC-91CF-414F-B812-5C4A28958F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676BD46-CDB1-4F9E-BFB7-E1EB79F629FB}"/>
              </a:ext>
            </a:extLst>
          </p:cNvPr>
          <p:cNvSpPr/>
          <p:nvPr/>
        </p:nvSpPr>
        <p:spPr>
          <a:xfrm>
            <a:off x="1849675" y="2635044"/>
            <a:ext cx="8492654" cy="18158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Comic Sans MS" pitchFamily="66"/>
              <a:ea typeface="Times New Roman" pitchFamily="18"/>
              <a:cs typeface="Calibri" pitchFamily="3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omic Sans MS" pitchFamily="66"/>
                <a:ea typeface="Times New Roman" pitchFamily="18"/>
                <a:cs typeface="Calibri" pitchFamily="34"/>
              </a:rPr>
              <a:t>Activity: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Comic Sans MS" pitchFamily="66"/>
              <a:ea typeface="Times New Roman" pitchFamily="18"/>
              <a:cs typeface="Calibri" pitchFamily="34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omic Sans MS" pitchFamily="66"/>
                <a:ea typeface="Times New Roman" pitchFamily="18"/>
                <a:cs typeface="Calibri" pitchFamily="34"/>
              </a:rPr>
              <a:t>Bake two items of your choice</a:t>
            </a:r>
          </a:p>
        </p:txBody>
      </p:sp>
      <p:pic>
        <p:nvPicPr>
          <p:cNvPr id="2050" name="Picture 2" descr="Parents Reading Books To They Kids Together Set Cartoon Vector ...">
            <a:extLst>
              <a:ext uri="{FF2B5EF4-FFF2-40B4-BE49-F238E27FC236}">
                <a16:creationId xmlns:a16="http://schemas.microsoft.com/office/drawing/2014/main" id="{665D0E75-BE02-439D-8902-9F6175B55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" r="1012"/>
          <a:stretch/>
        </p:blipFill>
        <p:spPr bwMode="auto">
          <a:xfrm>
            <a:off x="3372479" y="0"/>
            <a:ext cx="5391960" cy="313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aying clipart prayer line, Picture #180011 praying clipart ...">
            <a:extLst>
              <a:ext uri="{FF2B5EF4-FFF2-40B4-BE49-F238E27FC236}">
                <a16:creationId xmlns:a16="http://schemas.microsoft.com/office/drawing/2014/main" id="{B64E1720-8713-43B5-A40A-9D51B567D1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50710" y="384269"/>
            <a:ext cx="3444892" cy="2047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08E1C3-173E-44BF-9039-CC3A1F62EF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591" r="6523" b="3234"/>
          <a:stretch>
            <a:fillRect/>
          </a:stretch>
        </p:blipFill>
        <p:spPr>
          <a:xfrm>
            <a:off x="4281123" y="2432269"/>
            <a:ext cx="4054494" cy="44552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E8834E-E76D-43FB-8C1E-3F289A481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0" r="4071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F6FBE96-7C61-4A3C-A6F6-81D7328CD6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0" r="23720" b="-1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B98142DD-2469-46D9-AA7F-0CFEE6C19E8C}"/>
              </a:ext>
            </a:extLst>
          </p:cNvPr>
          <p:cNvSpPr txBox="1"/>
          <p:nvPr/>
        </p:nvSpPr>
        <p:spPr>
          <a:xfrm>
            <a:off x="449160" y="1228513"/>
            <a:ext cx="10926302" cy="6063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1" rIns="91440" bIns="45721" anchor="t" anchorCtr="0" compatLnSpc="1">
            <a:spAutoFit/>
          </a:bodyPr>
          <a:lstStyle/>
          <a:p>
            <a:pPr marL="342904" indent="-342904" defTabSz="457206">
              <a:buSzPct val="100000"/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4472C4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What baking means?</a:t>
            </a:r>
          </a:p>
          <a:p>
            <a:pPr defTabSz="457206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1" dirty="0">
              <a:solidFill>
                <a:srgbClr val="4472C4"/>
              </a:solidFill>
              <a:effectLst>
                <a:outerShdw dist="38096" dir="2700000">
                  <a:srgbClr val="000000"/>
                </a:outerShdw>
              </a:effectLst>
              <a:latin typeface="Calibri"/>
            </a:endParaRPr>
          </a:p>
          <a:p>
            <a:pPr defTabSz="457206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4472C4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2. Learn how to be safe in the kitchen.</a:t>
            </a:r>
          </a:p>
          <a:p>
            <a:pPr defTabSz="457206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1" dirty="0">
              <a:solidFill>
                <a:srgbClr val="4472C4"/>
              </a:solidFill>
              <a:effectLst>
                <a:outerShdw dist="38096" dir="2700000">
                  <a:srgbClr val="000000"/>
                </a:outerShdw>
              </a:effectLst>
              <a:latin typeface="Calibri"/>
            </a:endParaRPr>
          </a:p>
          <a:p>
            <a:pPr defTabSz="457206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4472C4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3. Learn what some common baking terms mean.</a:t>
            </a:r>
          </a:p>
          <a:p>
            <a:pPr marL="342904" indent="-342904" defTabSz="457206">
              <a:buSzPct val="100000"/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1" dirty="0">
              <a:solidFill>
                <a:srgbClr val="4472C4"/>
              </a:solidFill>
              <a:effectLst>
                <a:outerShdw dist="38096" dir="2700000">
                  <a:srgbClr val="000000"/>
                </a:outerShdw>
              </a:effectLst>
              <a:latin typeface="Calibri"/>
            </a:endParaRPr>
          </a:p>
          <a:p>
            <a:pPr defTabSz="457206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4472C4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4. Learn the names of some utensils used in baking projects.</a:t>
            </a:r>
          </a:p>
          <a:p>
            <a:pPr defTabSz="457206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1" dirty="0">
              <a:solidFill>
                <a:srgbClr val="4472C4"/>
              </a:solidFill>
              <a:effectLst>
                <a:outerShdw dist="38096" dir="2700000">
                  <a:srgbClr val="000000"/>
                </a:outerShdw>
              </a:effectLst>
              <a:latin typeface="Calibri"/>
            </a:endParaRPr>
          </a:p>
          <a:p>
            <a:pPr defTabSz="457206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4472C4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5. What does the bible say about baking.</a:t>
            </a:r>
          </a:p>
          <a:p>
            <a:pPr marL="342904" indent="-342904" defTabSz="457206">
              <a:buSzPct val="100000"/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1" dirty="0">
              <a:solidFill>
                <a:srgbClr val="4472C4"/>
              </a:solidFill>
              <a:effectLst>
                <a:outerShdw dist="38096" dir="2700000">
                  <a:srgbClr val="000000"/>
                </a:outerShdw>
              </a:effectLst>
              <a:latin typeface="Calibri"/>
            </a:endParaRPr>
          </a:p>
          <a:p>
            <a:pPr defTabSz="457206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4472C4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6. Bake 2 items of your choosing.</a:t>
            </a:r>
          </a:p>
          <a:p>
            <a:pPr marL="342904" indent="-342904" defTabSz="457206">
              <a:buSzPct val="100000"/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1" dirty="0">
              <a:solidFill>
                <a:srgbClr val="4472C4"/>
              </a:solidFill>
              <a:effectLst>
                <a:outerShdw dist="38096" dir="2700000">
                  <a:srgbClr val="000000"/>
                </a:outerShdw>
              </a:effectLst>
              <a:latin typeface="Calibri"/>
            </a:endParaRPr>
          </a:p>
        </p:txBody>
      </p:sp>
      <p:pic>
        <p:nvPicPr>
          <p:cNvPr id="3076" name="Picture 4" descr="Cartoon Kid Bakers Cooking Stock Illustration - Download Image Now ...">
            <a:extLst>
              <a:ext uri="{FF2B5EF4-FFF2-40B4-BE49-F238E27FC236}">
                <a16:creationId xmlns:a16="http://schemas.microsoft.com/office/drawing/2014/main" id="{DD3F0C41-2519-4D22-AD4A-941D148F6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887" y="466880"/>
            <a:ext cx="2314574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3BC16F-EC02-4E0C-9AE1-63746370EB7A}"/>
              </a:ext>
            </a:extLst>
          </p:cNvPr>
          <p:cNvSpPr/>
          <p:nvPr/>
        </p:nvSpPr>
        <p:spPr>
          <a:xfrm>
            <a:off x="449162" y="132425"/>
            <a:ext cx="50866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6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4472C4"/>
                </a:solidFill>
                <a:effectLst>
                  <a:outerShdw dist="38096" dir="2700000">
                    <a:srgbClr val="000000"/>
                  </a:outerShdw>
                </a:effectLst>
              </a:rPr>
              <a:t>Goals and Objectives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BAFA64-9D39-4096-BE2C-E7DBF5D785FE}"/>
              </a:ext>
            </a:extLst>
          </p:cNvPr>
          <p:cNvSpPr/>
          <p:nvPr/>
        </p:nvSpPr>
        <p:spPr>
          <a:xfrm>
            <a:off x="3045367" y="2043663"/>
            <a:ext cx="6105195" cy="2031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1"/>
              </a:spcAft>
            </a:pPr>
            <a:r>
              <a:rPr lang="en-US" sz="6000" kern="120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What is baking?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963D9-DE47-4F2D-9C75-F2F58E15B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7" y="4074720"/>
            <a:ext cx="6105195" cy="682078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</a:pPr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20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AC21C7-8967-4395-BEBC-4B29AD1C3416}"/>
              </a:ext>
            </a:extLst>
          </p:cNvPr>
          <p:cNvSpPr/>
          <p:nvPr/>
        </p:nvSpPr>
        <p:spPr>
          <a:xfrm>
            <a:off x="843169" y="2406899"/>
            <a:ext cx="10505666" cy="1815884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Baking is </a:t>
            </a:r>
            <a:r>
              <a:rPr lang="en-GB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process of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cooking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by </a:t>
            </a:r>
            <a:r>
              <a:rPr lang="en-GB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dry 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heat, especially in some kind of oven. It is probably the oldest cooking method. Bakery products, which include 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bread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rolls, 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cookies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pies, 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pastries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muffins, are usually prepared from flour or meal derived from some form of grain. </a:t>
            </a:r>
            <a:endParaRPr lang="en-GB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85A170-0002-4466-90A1-8825724291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822" y="181665"/>
            <a:ext cx="2645893" cy="222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8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food&#10;&#10;Description automatically generated">
            <a:extLst>
              <a:ext uri="{FF2B5EF4-FFF2-40B4-BE49-F238E27FC236}">
                <a16:creationId xmlns:a16="http://schemas.microsoft.com/office/drawing/2014/main" id="{3066AC98-5ECB-472F-9951-56E5A4B5A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1942" b="14298"/>
          <a:stretch/>
        </p:blipFill>
        <p:spPr>
          <a:xfrm>
            <a:off x="1516317" y="643467"/>
            <a:ext cx="3950164" cy="2543217"/>
          </a:xfrm>
          <a:prstGeom prst="rect">
            <a:avLst/>
          </a:prstGeom>
        </p:spPr>
      </p:pic>
      <p:cxnSp>
        <p:nvCxnSpPr>
          <p:cNvPr id="57" name="Straight Connector 38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store filled with lots of different types of food&#10;&#10;Description automatically generated">
            <a:extLst>
              <a:ext uri="{FF2B5EF4-FFF2-40B4-BE49-F238E27FC236}">
                <a16:creationId xmlns:a16="http://schemas.microsoft.com/office/drawing/2014/main" id="{D872C228-9F53-4FBE-AC00-DC3934175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6799755" y="643467"/>
            <a:ext cx="3810062" cy="2543217"/>
          </a:xfrm>
          <a:prstGeom prst="rect">
            <a:avLst/>
          </a:prstGeom>
        </p:spPr>
      </p:pic>
      <p:cxnSp>
        <p:nvCxnSpPr>
          <p:cNvPr id="58" name="Straight Connector 40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42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321DC5-F727-4A99-8B55-CDFA4D6F0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748" y="3671316"/>
            <a:ext cx="3441303" cy="2545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6AD9B9-7A69-4648-B765-A85F98AAA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2381" y="3671316"/>
            <a:ext cx="2044809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6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EC27341-4ABB-43EF-9E57-10A858F92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12188725" cy="6858000"/>
          </a:xfrm>
          <a:prstGeom prst="rect">
            <a:avLst/>
          </a:prstGeom>
          <a:solidFill>
            <a:srgbClr val="B95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2B98C55-54CC-433B-905F-FB0B2D200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5" y="484069"/>
            <a:ext cx="3414014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E8EB7B-A3C5-489B-B85C-434DF8400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5" y="622401"/>
            <a:ext cx="2621964" cy="5243929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9E21906-D4D4-4F16-9228-3E004930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1969" y="485854"/>
            <a:ext cx="3575305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AAF695-F6DC-4D6A-9A20-12583DBE2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567" y="1625768"/>
            <a:ext cx="2941124" cy="3605899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65BCC85-4C69-4CFB-A36A-6A489B87F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141" y="484071"/>
            <a:ext cx="3899228" cy="28642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C256BA-8D0A-4446-9162-AE0A4CF03F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71" b="25096"/>
          <a:stretch/>
        </p:blipFill>
        <p:spPr>
          <a:xfrm>
            <a:off x="8129874" y="829718"/>
            <a:ext cx="3255829" cy="2168108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3A14BDAC-394B-4E9A-8ECE-61AA1A7C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141" y="3509153"/>
            <a:ext cx="3899228" cy="284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DD2CB0-62F3-4CC1-88AA-6F4BAD8AF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5237" y="3830884"/>
            <a:ext cx="2645099" cy="222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2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title="Food and Kitchen Safety">
            <a:hlinkClick r:id="" action="ppaction://media"/>
            <a:extLst>
              <a:ext uri="{FF2B5EF4-FFF2-40B4-BE49-F238E27FC236}">
                <a16:creationId xmlns:a16="http://schemas.microsoft.com/office/drawing/2014/main" id="{F417C027-541E-45DD-94BD-2A0E63C67E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2842" y="1123527"/>
            <a:ext cx="8186311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0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Kitchen Safety Rules for Kids">
            <a:hlinkClick r:id="" action="ppaction://media"/>
            <a:extLst>
              <a:ext uri="{FF2B5EF4-FFF2-40B4-BE49-F238E27FC236}">
                <a16:creationId xmlns:a16="http://schemas.microsoft.com/office/drawing/2014/main" id="{D01AB0DD-DA43-4A6E-9EFE-700256CC93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187</Words>
  <Application>Microsoft Office PowerPoint</Application>
  <PresentationFormat>Widescreen</PresentationFormat>
  <Paragraphs>28</Paragraphs>
  <Slides>20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Office Theme</vt:lpstr>
      <vt:lpstr>1_Office Theme</vt:lpstr>
      <vt:lpstr>2_Office Theme</vt:lpstr>
      <vt:lpstr>Adventurer Club Award – Baking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Adventurer Club Award – Baking  </dc:title>
  <dc:creator>Graham Kazie</dc:creator>
  <cp:lastModifiedBy>Graham Kazie</cp:lastModifiedBy>
  <cp:revision>1</cp:revision>
  <dcterms:created xsi:type="dcterms:W3CDTF">2020-05-24T12:22:44Z</dcterms:created>
  <dcterms:modified xsi:type="dcterms:W3CDTF">2020-05-24T12:25:05Z</dcterms:modified>
</cp:coreProperties>
</file>