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5" r:id="rId2"/>
    <p:sldId id="256" r:id="rId3"/>
    <p:sldId id="275" r:id="rId4"/>
    <p:sldId id="270" r:id="rId5"/>
    <p:sldId id="286" r:id="rId6"/>
    <p:sldId id="284" r:id="rId7"/>
    <p:sldId id="281" r:id="rId8"/>
    <p:sldId id="299" r:id="rId9"/>
    <p:sldId id="301" r:id="rId10"/>
    <p:sldId id="302" r:id="rId11"/>
    <p:sldId id="304" r:id="rId12"/>
    <p:sldId id="283" r:id="rId13"/>
    <p:sldId id="282" r:id="rId14"/>
    <p:sldId id="278" r:id="rId15"/>
    <p:sldId id="280" r:id="rId16"/>
    <p:sldId id="277" r:id="rId17"/>
    <p:sldId id="276" r:id="rId18"/>
    <p:sldId id="309" r:id="rId19"/>
    <p:sldId id="272" r:id="rId20"/>
    <p:sldId id="274" r:id="rId21"/>
    <p:sldId id="269" r:id="rId22"/>
    <p:sldId id="290" r:id="rId23"/>
    <p:sldId id="289" r:id="rId24"/>
    <p:sldId id="291" r:id="rId25"/>
    <p:sldId id="288" r:id="rId26"/>
    <p:sldId id="287" r:id="rId27"/>
    <p:sldId id="293" r:id="rId28"/>
    <p:sldId id="292" r:id="rId29"/>
    <p:sldId id="297" r:id="rId30"/>
    <p:sldId id="307" r:id="rId31"/>
    <p:sldId id="294" r:id="rId32"/>
    <p:sldId id="296" r:id="rId33"/>
    <p:sldId id="273" r:id="rId34"/>
    <p:sldId id="300" r:id="rId35"/>
    <p:sldId id="303" r:id="rId36"/>
    <p:sldId id="298" r:id="rId37"/>
    <p:sldId id="30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e Byng" userId="dccb128bb42ead7d" providerId="LiveId" clId="{22BF9E8A-B8FC-CC41-8FF4-0A3310ACBD5C}"/>
    <pc:docChg chg="undo custSel addSld delSld modSld">
      <pc:chgData name="Dale Byng" userId="dccb128bb42ead7d" providerId="LiveId" clId="{22BF9E8A-B8FC-CC41-8FF4-0A3310ACBD5C}" dt="2020-06-11T10:46:27.343" v="255" actId="1076"/>
      <pc:docMkLst>
        <pc:docMk/>
      </pc:docMkLst>
      <pc:sldChg chg="modSp">
        <pc:chgData name="Dale Byng" userId="dccb128bb42ead7d" providerId="LiveId" clId="{22BF9E8A-B8FC-CC41-8FF4-0A3310ACBD5C}" dt="2020-06-01T16:45:25.849" v="78" actId="1076"/>
        <pc:sldMkLst>
          <pc:docMk/>
          <pc:sldMk cId="621426918" sldId="276"/>
        </pc:sldMkLst>
        <pc:spChg chg="mod">
          <ac:chgData name="Dale Byng" userId="dccb128bb42ead7d" providerId="LiveId" clId="{22BF9E8A-B8FC-CC41-8FF4-0A3310ACBD5C}" dt="2020-06-01T16:45:13.605" v="77" actId="113"/>
          <ac:spMkLst>
            <pc:docMk/>
            <pc:sldMk cId="621426918" sldId="276"/>
            <ac:spMk id="3" creationId="{AEA71009-1BAE-664C-8FA5-690BC609924B}"/>
          </ac:spMkLst>
        </pc:spChg>
        <pc:picChg chg="mod">
          <ac:chgData name="Dale Byng" userId="dccb128bb42ead7d" providerId="LiveId" clId="{22BF9E8A-B8FC-CC41-8FF4-0A3310ACBD5C}" dt="2020-06-01T16:45:25.849" v="78" actId="1076"/>
          <ac:picMkLst>
            <pc:docMk/>
            <pc:sldMk cId="621426918" sldId="276"/>
            <ac:picMk id="13" creationId="{AC367E80-D1BB-9848-BC60-8312C0F4BF08}"/>
          </ac:picMkLst>
        </pc:picChg>
      </pc:sldChg>
      <pc:sldChg chg="modSp">
        <pc:chgData name="Dale Byng" userId="dccb128bb42ead7d" providerId="LiveId" clId="{22BF9E8A-B8FC-CC41-8FF4-0A3310ACBD5C}" dt="2020-06-01T20:08:48.268" v="160" actId="20577"/>
        <pc:sldMkLst>
          <pc:docMk/>
          <pc:sldMk cId="3039353519" sldId="283"/>
        </pc:sldMkLst>
        <pc:spChg chg="mod">
          <ac:chgData name="Dale Byng" userId="dccb128bb42ead7d" providerId="LiveId" clId="{22BF9E8A-B8FC-CC41-8FF4-0A3310ACBD5C}" dt="2020-06-01T20:08:48.268" v="160" actId="20577"/>
          <ac:spMkLst>
            <pc:docMk/>
            <pc:sldMk cId="3039353519" sldId="283"/>
            <ac:spMk id="3" creationId="{AB49CECF-2F5D-444F-88D1-70BFCB777A5C}"/>
          </ac:spMkLst>
        </pc:spChg>
      </pc:sldChg>
      <pc:sldChg chg="modSp">
        <pc:chgData name="Dale Byng" userId="dccb128bb42ead7d" providerId="LiveId" clId="{22BF9E8A-B8FC-CC41-8FF4-0A3310ACBD5C}" dt="2020-06-01T20:10:09.426" v="193" actId="20577"/>
        <pc:sldMkLst>
          <pc:docMk/>
          <pc:sldMk cId="1591648960" sldId="289"/>
        </pc:sldMkLst>
        <pc:spChg chg="mod">
          <ac:chgData name="Dale Byng" userId="dccb128bb42ead7d" providerId="LiveId" clId="{22BF9E8A-B8FC-CC41-8FF4-0A3310ACBD5C}" dt="2020-06-01T20:10:09.426" v="193" actId="20577"/>
          <ac:spMkLst>
            <pc:docMk/>
            <pc:sldMk cId="1591648960" sldId="289"/>
            <ac:spMk id="3" creationId="{CACC05D0-34A6-4A48-A480-6FEC410E377A}"/>
          </ac:spMkLst>
        </pc:spChg>
      </pc:sldChg>
      <pc:sldChg chg="modSp">
        <pc:chgData name="Dale Byng" userId="dccb128bb42ead7d" providerId="LiveId" clId="{22BF9E8A-B8FC-CC41-8FF4-0A3310ACBD5C}" dt="2020-06-01T20:11:07.979" v="222" actId="20577"/>
        <pc:sldMkLst>
          <pc:docMk/>
          <pc:sldMk cId="1971898952" sldId="291"/>
        </pc:sldMkLst>
        <pc:spChg chg="mod">
          <ac:chgData name="Dale Byng" userId="dccb128bb42ead7d" providerId="LiveId" clId="{22BF9E8A-B8FC-CC41-8FF4-0A3310ACBD5C}" dt="2020-06-01T20:11:07.979" v="222" actId="20577"/>
          <ac:spMkLst>
            <pc:docMk/>
            <pc:sldMk cId="1971898952" sldId="291"/>
            <ac:spMk id="3" creationId="{947E60EA-90F3-5B47-979F-130AA064B5A2}"/>
          </ac:spMkLst>
        </pc:spChg>
      </pc:sldChg>
      <pc:sldChg chg="modSp">
        <pc:chgData name="Dale Byng" userId="dccb128bb42ead7d" providerId="LiveId" clId="{22BF9E8A-B8FC-CC41-8FF4-0A3310ACBD5C}" dt="2020-06-01T16:46:50.302" v="98" actId="20577"/>
        <pc:sldMkLst>
          <pc:docMk/>
          <pc:sldMk cId="220050669" sldId="296"/>
        </pc:sldMkLst>
        <pc:spChg chg="mod">
          <ac:chgData name="Dale Byng" userId="dccb128bb42ead7d" providerId="LiveId" clId="{22BF9E8A-B8FC-CC41-8FF4-0A3310ACBD5C}" dt="2020-06-01T16:46:50.302" v="98" actId="20577"/>
          <ac:spMkLst>
            <pc:docMk/>
            <pc:sldMk cId="220050669" sldId="296"/>
            <ac:spMk id="7" creationId="{83FFD7A3-D9D5-1C4A-B496-F26AAF1535DD}"/>
          </ac:spMkLst>
        </pc:spChg>
      </pc:sldChg>
      <pc:sldChg chg="modTransition">
        <pc:chgData name="Dale Byng" userId="dccb128bb42ead7d" providerId="LiveId" clId="{22BF9E8A-B8FC-CC41-8FF4-0A3310ACBD5C}" dt="2020-06-01T16:47:09.096" v="99" actId="12563"/>
        <pc:sldMkLst>
          <pc:docMk/>
          <pc:sldMk cId="1461708106" sldId="299"/>
        </pc:sldMkLst>
      </pc:sldChg>
      <pc:sldChg chg="modSp modTransition">
        <pc:chgData name="Dale Byng" userId="dccb128bb42ead7d" providerId="LiveId" clId="{22BF9E8A-B8FC-CC41-8FF4-0A3310ACBD5C}" dt="2020-06-01T20:08:25.169" v="150" actId="14100"/>
        <pc:sldMkLst>
          <pc:docMk/>
          <pc:sldMk cId="995879771" sldId="301"/>
        </pc:sldMkLst>
        <pc:spChg chg="mod">
          <ac:chgData name="Dale Byng" userId="dccb128bb42ead7d" providerId="LiveId" clId="{22BF9E8A-B8FC-CC41-8FF4-0A3310ACBD5C}" dt="2020-06-01T20:08:25.169" v="150" actId="14100"/>
          <ac:spMkLst>
            <pc:docMk/>
            <pc:sldMk cId="995879771" sldId="301"/>
            <ac:spMk id="3" creationId="{AD54C859-0E6E-CE41-90C2-EC3FE29F75C6}"/>
          </ac:spMkLst>
        </pc:spChg>
      </pc:sldChg>
      <pc:sldChg chg="modTransition">
        <pc:chgData name="Dale Byng" userId="dccb128bb42ead7d" providerId="LiveId" clId="{22BF9E8A-B8FC-CC41-8FF4-0A3310ACBD5C}" dt="2020-06-01T16:47:45.096" v="102" actId="12563"/>
        <pc:sldMkLst>
          <pc:docMk/>
          <pc:sldMk cId="125622340" sldId="302"/>
        </pc:sldMkLst>
      </pc:sldChg>
      <pc:sldChg chg="modSp">
        <pc:chgData name="Dale Byng" userId="dccb128bb42ead7d" providerId="LiveId" clId="{22BF9E8A-B8FC-CC41-8FF4-0A3310ACBD5C}" dt="2020-06-01T20:12:08.571" v="247" actId="20577"/>
        <pc:sldMkLst>
          <pc:docMk/>
          <pc:sldMk cId="1063352130" sldId="303"/>
        </pc:sldMkLst>
        <pc:spChg chg="mod">
          <ac:chgData name="Dale Byng" userId="dccb128bb42ead7d" providerId="LiveId" clId="{22BF9E8A-B8FC-CC41-8FF4-0A3310ACBD5C}" dt="2020-06-01T20:12:08.571" v="247" actId="20577"/>
          <ac:spMkLst>
            <pc:docMk/>
            <pc:sldMk cId="1063352130" sldId="303"/>
            <ac:spMk id="2" creationId="{7BA3BB97-EDCD-5346-A867-1C0CF6316780}"/>
          </ac:spMkLst>
        </pc:spChg>
      </pc:sldChg>
      <pc:sldChg chg="addSp delSp modSp">
        <pc:chgData name="Dale Byng" userId="dccb128bb42ead7d" providerId="LiveId" clId="{22BF9E8A-B8FC-CC41-8FF4-0A3310ACBD5C}" dt="2020-06-11T10:46:27.343" v="255" actId="1076"/>
        <pc:sldMkLst>
          <pc:docMk/>
          <pc:sldMk cId="50894033" sldId="305"/>
        </pc:sldMkLst>
        <pc:spChg chg="mod">
          <ac:chgData name="Dale Byng" userId="dccb128bb42ead7d" providerId="LiveId" clId="{22BF9E8A-B8FC-CC41-8FF4-0A3310ACBD5C}" dt="2020-06-11T10:46:13.957" v="250" actId="14100"/>
          <ac:spMkLst>
            <pc:docMk/>
            <pc:sldMk cId="50894033" sldId="305"/>
            <ac:spMk id="2" creationId="{95324F5D-3AA2-0943-8629-E8084B0585E0}"/>
          </ac:spMkLst>
        </pc:spChg>
        <pc:picChg chg="mod">
          <ac:chgData name="Dale Byng" userId="dccb128bb42ead7d" providerId="LiveId" clId="{22BF9E8A-B8FC-CC41-8FF4-0A3310ACBD5C}" dt="2020-06-11T10:46:27.343" v="255" actId="1076"/>
          <ac:picMkLst>
            <pc:docMk/>
            <pc:sldMk cId="50894033" sldId="305"/>
            <ac:picMk id="3" creationId="{68532FC9-3C32-0748-952D-A7BD4CB0FC6F}"/>
          </ac:picMkLst>
        </pc:picChg>
        <pc:picChg chg="del mod">
          <ac:chgData name="Dale Byng" userId="dccb128bb42ead7d" providerId="LiveId" clId="{22BF9E8A-B8FC-CC41-8FF4-0A3310ACBD5C}" dt="2020-06-01T16:38:01.303" v="9" actId="21"/>
          <ac:picMkLst>
            <pc:docMk/>
            <pc:sldMk cId="50894033" sldId="305"/>
            <ac:picMk id="4" creationId="{149C331D-07A5-0D44-AE8F-0B96086EE62A}"/>
          </ac:picMkLst>
        </pc:picChg>
        <pc:picChg chg="add mod">
          <ac:chgData name="Dale Byng" userId="dccb128bb42ead7d" providerId="LiveId" clId="{22BF9E8A-B8FC-CC41-8FF4-0A3310ACBD5C}" dt="2020-06-11T10:46:22.499" v="253" actId="1076"/>
          <ac:picMkLst>
            <pc:docMk/>
            <pc:sldMk cId="50894033" sldId="305"/>
            <ac:picMk id="6" creationId="{0C6B9BF4-50EC-6F46-87B0-AA238897733B}"/>
          </ac:picMkLst>
        </pc:picChg>
      </pc:sldChg>
      <pc:sldChg chg="add del">
        <pc:chgData name="Dale Byng" userId="dccb128bb42ead7d" providerId="LiveId" clId="{22BF9E8A-B8FC-CC41-8FF4-0A3310ACBD5C}" dt="2020-05-27T14:59:15.085" v="7" actId="21"/>
        <pc:sldMkLst>
          <pc:docMk/>
          <pc:sldMk cId="2029594049" sldId="306"/>
        </pc:sldMkLst>
      </pc:sldChg>
      <pc:sldChg chg="add del">
        <pc:chgData name="Dale Byng" userId="dccb128bb42ead7d" providerId="LiveId" clId="{22BF9E8A-B8FC-CC41-8FF4-0A3310ACBD5C}" dt="2020-05-27T14:59:13.251" v="5" actId="21"/>
        <pc:sldMkLst>
          <pc:docMk/>
          <pc:sldMk cId="3837598503" sldId="307"/>
        </pc:sldMkLst>
      </pc:sldChg>
      <pc:sldChg chg="addSp delSp modSp">
        <pc:chgData name="Dale Byng" userId="dccb128bb42ead7d" providerId="LiveId" clId="{22BF9E8A-B8FC-CC41-8FF4-0A3310ACBD5C}" dt="2020-06-01T16:44:59.346" v="76" actId="14100"/>
        <pc:sldMkLst>
          <pc:docMk/>
          <pc:sldMk cId="2409442940" sldId="309"/>
        </pc:sldMkLst>
        <pc:picChg chg="add del mod">
          <ac:chgData name="Dale Byng" userId="dccb128bb42ead7d" providerId="LiveId" clId="{22BF9E8A-B8FC-CC41-8FF4-0A3310ACBD5C}" dt="2020-06-01T16:43:34.964" v="46" actId="931"/>
          <ac:picMkLst>
            <pc:docMk/>
            <pc:sldMk cId="2409442940" sldId="309"/>
            <ac:picMk id="2" creationId="{CCD13F05-D47B-5A4A-9BA3-EB0EEEF11296}"/>
          </ac:picMkLst>
        </pc:picChg>
        <pc:picChg chg="add del mod">
          <ac:chgData name="Dale Byng" userId="dccb128bb42ead7d" providerId="LiveId" clId="{22BF9E8A-B8FC-CC41-8FF4-0A3310ACBD5C}" dt="2020-06-01T16:43:34.964" v="46" actId="931"/>
          <ac:picMkLst>
            <pc:docMk/>
            <pc:sldMk cId="2409442940" sldId="309"/>
            <ac:picMk id="4" creationId="{B6187E14-436C-5B46-B929-02CF0BFCEBD9}"/>
          </ac:picMkLst>
        </pc:picChg>
        <pc:picChg chg="add del mod">
          <ac:chgData name="Dale Byng" userId="dccb128bb42ead7d" providerId="LiveId" clId="{22BF9E8A-B8FC-CC41-8FF4-0A3310ACBD5C}" dt="2020-06-01T16:43:34.964" v="46" actId="931"/>
          <ac:picMkLst>
            <pc:docMk/>
            <pc:sldMk cId="2409442940" sldId="309"/>
            <ac:picMk id="5" creationId="{5B1D0752-E278-814A-A524-473592F5868E}"/>
          </ac:picMkLst>
        </pc:picChg>
        <pc:picChg chg="add del mod">
          <ac:chgData name="Dale Byng" userId="dccb128bb42ead7d" providerId="LiveId" clId="{22BF9E8A-B8FC-CC41-8FF4-0A3310ACBD5C}" dt="2020-06-01T16:43:34.964" v="46" actId="931"/>
          <ac:picMkLst>
            <pc:docMk/>
            <pc:sldMk cId="2409442940" sldId="309"/>
            <ac:picMk id="6" creationId="{8C442EE5-F793-5641-A282-ECF7536D1E81}"/>
          </ac:picMkLst>
        </pc:picChg>
        <pc:picChg chg="add mod">
          <ac:chgData name="Dale Byng" userId="dccb128bb42ead7d" providerId="LiveId" clId="{22BF9E8A-B8FC-CC41-8FF4-0A3310ACBD5C}" dt="2020-06-01T16:44:37.280" v="63" actId="14100"/>
          <ac:picMkLst>
            <pc:docMk/>
            <pc:sldMk cId="2409442940" sldId="309"/>
            <ac:picMk id="11" creationId="{A9E5ECE1-B37C-4C49-B09B-26A6C9A4AE13}"/>
          </ac:picMkLst>
        </pc:picChg>
        <pc:picChg chg="add mod">
          <ac:chgData name="Dale Byng" userId="dccb128bb42ead7d" providerId="LiveId" clId="{22BF9E8A-B8FC-CC41-8FF4-0A3310ACBD5C}" dt="2020-06-01T16:44:59.346" v="76" actId="14100"/>
          <ac:picMkLst>
            <pc:docMk/>
            <pc:sldMk cId="2409442940" sldId="309"/>
            <ac:picMk id="13" creationId="{432CEA09-DF5C-8141-AC38-36378CE8AEF0}"/>
          </ac:picMkLst>
        </pc:picChg>
        <pc:picChg chg="add mod">
          <ac:chgData name="Dale Byng" userId="dccb128bb42ead7d" providerId="LiveId" clId="{22BF9E8A-B8FC-CC41-8FF4-0A3310ACBD5C}" dt="2020-06-01T16:44:43.872" v="66" actId="14100"/>
          <ac:picMkLst>
            <pc:docMk/>
            <pc:sldMk cId="2409442940" sldId="309"/>
            <ac:picMk id="15" creationId="{CA9CC7E5-57DE-C347-AAE9-DB728C776568}"/>
          </ac:picMkLst>
        </pc:picChg>
      </pc:sldChg>
      <pc:sldChg chg="new add del">
        <pc:chgData name="Dale Byng" userId="dccb128bb42ead7d" providerId="LiveId" clId="{22BF9E8A-B8FC-CC41-8FF4-0A3310ACBD5C}" dt="2020-05-27T14:59:14.082" v="6" actId="680"/>
        <pc:sldMkLst>
          <pc:docMk/>
          <pc:sldMk cId="2608289553" sldId="310"/>
        </pc:sldMkLst>
      </pc:sldChg>
    </pc:docChg>
  </pc:docChgLst>
  <pc:docChgLst>
    <pc:chgData name="Dale Byng" userId="dccb128bb42ead7d" providerId="LiveId" clId="{736DE558-B2B0-2F4C-92B2-402507E65CB5}"/>
    <pc:docChg chg="modSld">
      <pc:chgData name="Dale Byng" userId="dccb128bb42ead7d" providerId="LiveId" clId="{736DE558-B2B0-2F4C-92B2-402507E65CB5}" dt="2020-06-01T11:32:44.959" v="0" actId="1076"/>
      <pc:docMkLst>
        <pc:docMk/>
      </pc:docMkLst>
      <pc:sldChg chg="modSp">
        <pc:chgData name="Dale Byng" userId="dccb128bb42ead7d" providerId="LiveId" clId="{736DE558-B2B0-2F4C-92B2-402507E65CB5}" dt="2020-06-01T11:32:44.959" v="0" actId="1076"/>
        <pc:sldMkLst>
          <pc:docMk/>
          <pc:sldMk cId="3039353519" sldId="283"/>
        </pc:sldMkLst>
        <pc:spChg chg="mod">
          <ac:chgData name="Dale Byng" userId="dccb128bb42ead7d" providerId="LiveId" clId="{736DE558-B2B0-2F4C-92B2-402507E65CB5}" dt="2020-06-01T11:32:44.959" v="0" actId="1076"/>
          <ac:spMkLst>
            <pc:docMk/>
            <pc:sldMk cId="3039353519" sldId="283"/>
            <ac:spMk id="3" creationId="{AB49CECF-2F5D-444F-88D1-70BFCB777A5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D2AD5-25F6-1F41-A2DF-8DFD544EA14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C9B2AD3-2977-F344-AE74-D567B468D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0E5546-9FEF-1A43-A95C-79446F0CE26E}"/>
              </a:ext>
            </a:extLst>
          </p:cNvPr>
          <p:cNvSpPr>
            <a:spLocks noGrp="1"/>
          </p:cNvSpPr>
          <p:nvPr>
            <p:ph type="dt" sz="half" idx="10"/>
          </p:nvPr>
        </p:nvSpPr>
        <p:spPr/>
        <p:txBody>
          <a:bodyPr/>
          <a:lstStyle/>
          <a:p>
            <a:fld id="{6230D097-DEAE-4A4C-938A-7286A973B1FB}" type="datetimeFigureOut">
              <a:rPr lang="en-US" smtClean="0"/>
              <a:t>6/11/20</a:t>
            </a:fld>
            <a:endParaRPr lang="en-US"/>
          </a:p>
        </p:txBody>
      </p:sp>
      <p:sp>
        <p:nvSpPr>
          <p:cNvPr id="5" name="Footer Placeholder 4">
            <a:extLst>
              <a:ext uri="{FF2B5EF4-FFF2-40B4-BE49-F238E27FC236}">
                <a16:creationId xmlns:a16="http://schemas.microsoft.com/office/drawing/2014/main" id="{60C2C378-9125-7F4E-A8CD-C78C348CC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EF68D-9315-3640-8415-8FE36BB531B1}"/>
              </a:ext>
            </a:extLst>
          </p:cNvPr>
          <p:cNvSpPr>
            <a:spLocks noGrp="1"/>
          </p:cNvSpPr>
          <p:nvPr>
            <p:ph type="sldNum" sz="quarter" idx="12"/>
          </p:nvPr>
        </p:nvSpPr>
        <p:spPr/>
        <p:txBody>
          <a:bodyPr/>
          <a:lstStyle/>
          <a:p>
            <a:fld id="{55865760-3B9C-9247-94F0-02FC2CB5E4B7}" type="slidenum">
              <a:rPr lang="en-US" smtClean="0"/>
              <a:t>‹#›</a:t>
            </a:fld>
            <a:endParaRPr lang="en-US"/>
          </a:p>
        </p:txBody>
      </p:sp>
    </p:spTree>
    <p:extLst>
      <p:ext uri="{BB962C8B-B14F-4D97-AF65-F5344CB8AC3E}">
        <p14:creationId xmlns:p14="http://schemas.microsoft.com/office/powerpoint/2010/main" val="204771719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D63C-1898-AD47-B952-0D7F33300E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8AAB776-5CE0-5C43-A587-6F3A1A4F36F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2494956-8EF1-F04D-B497-E90857950F42}"/>
              </a:ext>
            </a:extLst>
          </p:cNvPr>
          <p:cNvSpPr>
            <a:spLocks noGrp="1"/>
          </p:cNvSpPr>
          <p:nvPr>
            <p:ph type="dt" sz="half" idx="10"/>
          </p:nvPr>
        </p:nvSpPr>
        <p:spPr/>
        <p:txBody>
          <a:bodyPr/>
          <a:lstStyle/>
          <a:p>
            <a:fld id="{6230D097-DEAE-4A4C-938A-7286A973B1FB}" type="datetimeFigureOut">
              <a:rPr lang="en-US" smtClean="0"/>
              <a:t>6/11/20</a:t>
            </a:fld>
            <a:endParaRPr lang="en-US"/>
          </a:p>
        </p:txBody>
      </p:sp>
      <p:sp>
        <p:nvSpPr>
          <p:cNvPr id="5" name="Footer Placeholder 4">
            <a:extLst>
              <a:ext uri="{FF2B5EF4-FFF2-40B4-BE49-F238E27FC236}">
                <a16:creationId xmlns:a16="http://schemas.microsoft.com/office/drawing/2014/main" id="{16FA6BD2-8051-C14E-885E-2F5B79F52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9F38-4D57-6146-A526-FDDD010FCC31}"/>
              </a:ext>
            </a:extLst>
          </p:cNvPr>
          <p:cNvSpPr>
            <a:spLocks noGrp="1"/>
          </p:cNvSpPr>
          <p:nvPr>
            <p:ph type="sldNum" sz="quarter" idx="12"/>
          </p:nvPr>
        </p:nvSpPr>
        <p:spPr/>
        <p:txBody>
          <a:bodyPr/>
          <a:lstStyle/>
          <a:p>
            <a:fld id="{55865760-3B9C-9247-94F0-02FC2CB5E4B7}" type="slidenum">
              <a:rPr lang="en-US" smtClean="0"/>
              <a:t>‹#›</a:t>
            </a:fld>
            <a:endParaRPr lang="en-US"/>
          </a:p>
        </p:txBody>
      </p:sp>
    </p:spTree>
    <p:extLst>
      <p:ext uri="{BB962C8B-B14F-4D97-AF65-F5344CB8AC3E}">
        <p14:creationId xmlns:p14="http://schemas.microsoft.com/office/powerpoint/2010/main" val="407812419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E29B01-0045-104D-8BB5-7222800CB86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D702AA-3680-2B45-B1CA-898F497D4C5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0B1674-EDAE-BD41-A260-3920E0A0D0A5}"/>
              </a:ext>
            </a:extLst>
          </p:cNvPr>
          <p:cNvSpPr>
            <a:spLocks noGrp="1"/>
          </p:cNvSpPr>
          <p:nvPr>
            <p:ph type="dt" sz="half" idx="10"/>
          </p:nvPr>
        </p:nvSpPr>
        <p:spPr/>
        <p:txBody>
          <a:bodyPr/>
          <a:lstStyle/>
          <a:p>
            <a:fld id="{6230D097-DEAE-4A4C-938A-7286A973B1FB}" type="datetimeFigureOut">
              <a:rPr lang="en-US" smtClean="0"/>
              <a:t>6/11/20</a:t>
            </a:fld>
            <a:endParaRPr lang="en-US"/>
          </a:p>
        </p:txBody>
      </p:sp>
      <p:sp>
        <p:nvSpPr>
          <p:cNvPr id="5" name="Footer Placeholder 4">
            <a:extLst>
              <a:ext uri="{FF2B5EF4-FFF2-40B4-BE49-F238E27FC236}">
                <a16:creationId xmlns:a16="http://schemas.microsoft.com/office/drawing/2014/main" id="{BCB6EA9F-FE4C-6546-A4DB-2B99EF6A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84932-729C-AD4A-B0B2-E3BC8B620DDC}"/>
              </a:ext>
            </a:extLst>
          </p:cNvPr>
          <p:cNvSpPr>
            <a:spLocks noGrp="1"/>
          </p:cNvSpPr>
          <p:nvPr>
            <p:ph type="sldNum" sz="quarter" idx="12"/>
          </p:nvPr>
        </p:nvSpPr>
        <p:spPr/>
        <p:txBody>
          <a:bodyPr/>
          <a:lstStyle/>
          <a:p>
            <a:fld id="{55865760-3B9C-9247-94F0-02FC2CB5E4B7}" type="slidenum">
              <a:rPr lang="en-US" smtClean="0"/>
              <a:t>‹#›</a:t>
            </a:fld>
            <a:endParaRPr lang="en-US"/>
          </a:p>
        </p:txBody>
      </p:sp>
    </p:spTree>
    <p:extLst>
      <p:ext uri="{BB962C8B-B14F-4D97-AF65-F5344CB8AC3E}">
        <p14:creationId xmlns:p14="http://schemas.microsoft.com/office/powerpoint/2010/main" val="199260080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9EB0-0340-D94D-A63C-35FE97F5545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DD38F03-3BC8-1542-8C04-690AE02F8B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AB90B7-A263-F64C-B72A-658AD7D29DA8}"/>
              </a:ext>
            </a:extLst>
          </p:cNvPr>
          <p:cNvSpPr>
            <a:spLocks noGrp="1"/>
          </p:cNvSpPr>
          <p:nvPr>
            <p:ph type="dt" sz="half" idx="10"/>
          </p:nvPr>
        </p:nvSpPr>
        <p:spPr/>
        <p:txBody>
          <a:bodyPr/>
          <a:lstStyle/>
          <a:p>
            <a:fld id="{6230D097-DEAE-4A4C-938A-7286A973B1FB}" type="datetimeFigureOut">
              <a:rPr lang="en-US" smtClean="0"/>
              <a:t>6/11/20</a:t>
            </a:fld>
            <a:endParaRPr lang="en-US"/>
          </a:p>
        </p:txBody>
      </p:sp>
      <p:sp>
        <p:nvSpPr>
          <p:cNvPr id="5" name="Footer Placeholder 4">
            <a:extLst>
              <a:ext uri="{FF2B5EF4-FFF2-40B4-BE49-F238E27FC236}">
                <a16:creationId xmlns:a16="http://schemas.microsoft.com/office/drawing/2014/main" id="{4258CC50-BB4A-9E4D-AB18-4C735B031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544F2-4043-0240-B30F-619E42A2D526}"/>
              </a:ext>
            </a:extLst>
          </p:cNvPr>
          <p:cNvSpPr>
            <a:spLocks noGrp="1"/>
          </p:cNvSpPr>
          <p:nvPr>
            <p:ph type="sldNum" sz="quarter" idx="12"/>
          </p:nvPr>
        </p:nvSpPr>
        <p:spPr/>
        <p:txBody>
          <a:bodyPr/>
          <a:lstStyle/>
          <a:p>
            <a:fld id="{55865760-3B9C-9247-94F0-02FC2CB5E4B7}" type="slidenum">
              <a:rPr lang="en-US" smtClean="0"/>
              <a:t>‹#›</a:t>
            </a:fld>
            <a:endParaRPr lang="en-US"/>
          </a:p>
        </p:txBody>
      </p:sp>
    </p:spTree>
    <p:extLst>
      <p:ext uri="{BB962C8B-B14F-4D97-AF65-F5344CB8AC3E}">
        <p14:creationId xmlns:p14="http://schemas.microsoft.com/office/powerpoint/2010/main" val="29333523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A9C4-6257-704A-9549-5C9A43EF2BE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E9C4239-7B32-5247-A6E8-BFCB5368DD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E008D68-4331-E948-A036-2CA06E059AE7}"/>
              </a:ext>
            </a:extLst>
          </p:cNvPr>
          <p:cNvSpPr>
            <a:spLocks noGrp="1"/>
          </p:cNvSpPr>
          <p:nvPr>
            <p:ph type="dt" sz="half" idx="10"/>
          </p:nvPr>
        </p:nvSpPr>
        <p:spPr/>
        <p:txBody>
          <a:bodyPr/>
          <a:lstStyle/>
          <a:p>
            <a:fld id="{6230D097-DEAE-4A4C-938A-7286A973B1FB}" type="datetimeFigureOut">
              <a:rPr lang="en-US" smtClean="0"/>
              <a:t>6/11/20</a:t>
            </a:fld>
            <a:endParaRPr lang="en-US"/>
          </a:p>
        </p:txBody>
      </p:sp>
      <p:sp>
        <p:nvSpPr>
          <p:cNvPr id="5" name="Footer Placeholder 4">
            <a:extLst>
              <a:ext uri="{FF2B5EF4-FFF2-40B4-BE49-F238E27FC236}">
                <a16:creationId xmlns:a16="http://schemas.microsoft.com/office/drawing/2014/main" id="{C7319074-C5E2-A24C-9ED3-E1462E450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FC2C6-8BE3-694B-93D3-4BA53B72B6CB}"/>
              </a:ext>
            </a:extLst>
          </p:cNvPr>
          <p:cNvSpPr>
            <a:spLocks noGrp="1"/>
          </p:cNvSpPr>
          <p:nvPr>
            <p:ph type="sldNum" sz="quarter" idx="12"/>
          </p:nvPr>
        </p:nvSpPr>
        <p:spPr/>
        <p:txBody>
          <a:bodyPr/>
          <a:lstStyle/>
          <a:p>
            <a:fld id="{55865760-3B9C-9247-94F0-02FC2CB5E4B7}" type="slidenum">
              <a:rPr lang="en-US" smtClean="0"/>
              <a:t>‹#›</a:t>
            </a:fld>
            <a:endParaRPr lang="en-US"/>
          </a:p>
        </p:txBody>
      </p:sp>
    </p:spTree>
    <p:extLst>
      <p:ext uri="{BB962C8B-B14F-4D97-AF65-F5344CB8AC3E}">
        <p14:creationId xmlns:p14="http://schemas.microsoft.com/office/powerpoint/2010/main" val="326727071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AE06-563D-E242-A1AC-9FCE42B3E1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72F7F4D-7840-7F49-89BB-0BDFD334EE2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1613C26-2CFA-FE44-9E0D-8CA4C04A66E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47C7031-8BC1-AF49-8D45-9E5933EC4B2C}"/>
              </a:ext>
            </a:extLst>
          </p:cNvPr>
          <p:cNvSpPr>
            <a:spLocks noGrp="1"/>
          </p:cNvSpPr>
          <p:nvPr>
            <p:ph type="dt" sz="half" idx="10"/>
          </p:nvPr>
        </p:nvSpPr>
        <p:spPr/>
        <p:txBody>
          <a:bodyPr/>
          <a:lstStyle/>
          <a:p>
            <a:fld id="{6230D097-DEAE-4A4C-938A-7286A973B1FB}" type="datetimeFigureOut">
              <a:rPr lang="en-US" smtClean="0"/>
              <a:t>6/11/20</a:t>
            </a:fld>
            <a:endParaRPr lang="en-US"/>
          </a:p>
        </p:txBody>
      </p:sp>
      <p:sp>
        <p:nvSpPr>
          <p:cNvPr id="6" name="Footer Placeholder 5">
            <a:extLst>
              <a:ext uri="{FF2B5EF4-FFF2-40B4-BE49-F238E27FC236}">
                <a16:creationId xmlns:a16="http://schemas.microsoft.com/office/drawing/2014/main" id="{7BFDB4FF-8969-6448-8C89-A16D4B76D8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77D43-5326-3F4A-8ABA-A158D96ECF50}"/>
              </a:ext>
            </a:extLst>
          </p:cNvPr>
          <p:cNvSpPr>
            <a:spLocks noGrp="1"/>
          </p:cNvSpPr>
          <p:nvPr>
            <p:ph type="sldNum" sz="quarter" idx="12"/>
          </p:nvPr>
        </p:nvSpPr>
        <p:spPr/>
        <p:txBody>
          <a:bodyPr/>
          <a:lstStyle/>
          <a:p>
            <a:fld id="{55865760-3B9C-9247-94F0-02FC2CB5E4B7}" type="slidenum">
              <a:rPr lang="en-US" smtClean="0"/>
              <a:t>‹#›</a:t>
            </a:fld>
            <a:endParaRPr lang="en-US"/>
          </a:p>
        </p:txBody>
      </p:sp>
    </p:spTree>
    <p:extLst>
      <p:ext uri="{BB962C8B-B14F-4D97-AF65-F5344CB8AC3E}">
        <p14:creationId xmlns:p14="http://schemas.microsoft.com/office/powerpoint/2010/main" val="199607373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49EDE-7429-7E45-A5B6-5AC6AB6A11A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8AB3A3-3AA7-1A4D-A81B-CD255EA4E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193C0B1-B3E6-0046-B567-53644F744D9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AE681D-4726-E24B-BD95-8F52FA76E8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7C49489-84E3-BB46-A763-25287391A3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B50D15E-69C2-634F-AE83-876C485251BC}"/>
              </a:ext>
            </a:extLst>
          </p:cNvPr>
          <p:cNvSpPr>
            <a:spLocks noGrp="1"/>
          </p:cNvSpPr>
          <p:nvPr>
            <p:ph type="dt" sz="half" idx="10"/>
          </p:nvPr>
        </p:nvSpPr>
        <p:spPr/>
        <p:txBody>
          <a:bodyPr/>
          <a:lstStyle/>
          <a:p>
            <a:fld id="{6230D097-DEAE-4A4C-938A-7286A973B1FB}" type="datetimeFigureOut">
              <a:rPr lang="en-US" smtClean="0"/>
              <a:t>6/11/20</a:t>
            </a:fld>
            <a:endParaRPr lang="en-US"/>
          </a:p>
        </p:txBody>
      </p:sp>
      <p:sp>
        <p:nvSpPr>
          <p:cNvPr id="8" name="Footer Placeholder 7">
            <a:extLst>
              <a:ext uri="{FF2B5EF4-FFF2-40B4-BE49-F238E27FC236}">
                <a16:creationId xmlns:a16="http://schemas.microsoft.com/office/drawing/2014/main" id="{7650481E-4A5E-484D-9DE8-335E3D62CE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38442E-AAEA-E34E-A34B-E6E0DE75F9EA}"/>
              </a:ext>
            </a:extLst>
          </p:cNvPr>
          <p:cNvSpPr>
            <a:spLocks noGrp="1"/>
          </p:cNvSpPr>
          <p:nvPr>
            <p:ph type="sldNum" sz="quarter" idx="12"/>
          </p:nvPr>
        </p:nvSpPr>
        <p:spPr/>
        <p:txBody>
          <a:bodyPr/>
          <a:lstStyle/>
          <a:p>
            <a:fld id="{55865760-3B9C-9247-94F0-02FC2CB5E4B7}" type="slidenum">
              <a:rPr lang="en-US" smtClean="0"/>
              <a:t>‹#›</a:t>
            </a:fld>
            <a:endParaRPr lang="en-US"/>
          </a:p>
        </p:txBody>
      </p:sp>
    </p:spTree>
    <p:extLst>
      <p:ext uri="{BB962C8B-B14F-4D97-AF65-F5344CB8AC3E}">
        <p14:creationId xmlns:p14="http://schemas.microsoft.com/office/powerpoint/2010/main" val="363808484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0633-23CF-EB42-BBAE-3D1852D92D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62EF746-6187-FA49-A2C1-5AE8A3D52EAF}"/>
              </a:ext>
            </a:extLst>
          </p:cNvPr>
          <p:cNvSpPr>
            <a:spLocks noGrp="1"/>
          </p:cNvSpPr>
          <p:nvPr>
            <p:ph type="dt" sz="half" idx="10"/>
          </p:nvPr>
        </p:nvSpPr>
        <p:spPr/>
        <p:txBody>
          <a:bodyPr/>
          <a:lstStyle/>
          <a:p>
            <a:fld id="{6230D097-DEAE-4A4C-938A-7286A973B1FB}" type="datetimeFigureOut">
              <a:rPr lang="en-US" smtClean="0"/>
              <a:t>6/11/20</a:t>
            </a:fld>
            <a:endParaRPr lang="en-US"/>
          </a:p>
        </p:txBody>
      </p:sp>
      <p:sp>
        <p:nvSpPr>
          <p:cNvPr id="4" name="Footer Placeholder 3">
            <a:extLst>
              <a:ext uri="{FF2B5EF4-FFF2-40B4-BE49-F238E27FC236}">
                <a16:creationId xmlns:a16="http://schemas.microsoft.com/office/drawing/2014/main" id="{A375F554-330C-1F40-A3E1-950C861D39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2AA849-B508-B44E-BCB7-5552E01244AE}"/>
              </a:ext>
            </a:extLst>
          </p:cNvPr>
          <p:cNvSpPr>
            <a:spLocks noGrp="1"/>
          </p:cNvSpPr>
          <p:nvPr>
            <p:ph type="sldNum" sz="quarter" idx="12"/>
          </p:nvPr>
        </p:nvSpPr>
        <p:spPr/>
        <p:txBody>
          <a:bodyPr/>
          <a:lstStyle/>
          <a:p>
            <a:fld id="{55865760-3B9C-9247-94F0-02FC2CB5E4B7}" type="slidenum">
              <a:rPr lang="en-US" smtClean="0"/>
              <a:t>‹#›</a:t>
            </a:fld>
            <a:endParaRPr lang="en-US"/>
          </a:p>
        </p:txBody>
      </p:sp>
    </p:spTree>
    <p:extLst>
      <p:ext uri="{BB962C8B-B14F-4D97-AF65-F5344CB8AC3E}">
        <p14:creationId xmlns:p14="http://schemas.microsoft.com/office/powerpoint/2010/main" val="45422798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BCBFE-48A8-BF48-B307-0BC0671B6BB4}"/>
              </a:ext>
            </a:extLst>
          </p:cNvPr>
          <p:cNvSpPr>
            <a:spLocks noGrp="1"/>
          </p:cNvSpPr>
          <p:nvPr>
            <p:ph type="dt" sz="half" idx="10"/>
          </p:nvPr>
        </p:nvSpPr>
        <p:spPr/>
        <p:txBody>
          <a:bodyPr/>
          <a:lstStyle/>
          <a:p>
            <a:fld id="{6230D097-DEAE-4A4C-938A-7286A973B1FB}" type="datetimeFigureOut">
              <a:rPr lang="en-US" smtClean="0"/>
              <a:t>6/11/20</a:t>
            </a:fld>
            <a:endParaRPr lang="en-US"/>
          </a:p>
        </p:txBody>
      </p:sp>
      <p:sp>
        <p:nvSpPr>
          <p:cNvPr id="3" name="Footer Placeholder 2">
            <a:extLst>
              <a:ext uri="{FF2B5EF4-FFF2-40B4-BE49-F238E27FC236}">
                <a16:creationId xmlns:a16="http://schemas.microsoft.com/office/drawing/2014/main" id="{5DE4660A-DCB7-AD4E-800B-B8065BA039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D6B9A5-FE48-DF4F-8673-92EE664EE7F2}"/>
              </a:ext>
            </a:extLst>
          </p:cNvPr>
          <p:cNvSpPr>
            <a:spLocks noGrp="1"/>
          </p:cNvSpPr>
          <p:nvPr>
            <p:ph type="sldNum" sz="quarter" idx="12"/>
          </p:nvPr>
        </p:nvSpPr>
        <p:spPr/>
        <p:txBody>
          <a:bodyPr/>
          <a:lstStyle/>
          <a:p>
            <a:fld id="{55865760-3B9C-9247-94F0-02FC2CB5E4B7}" type="slidenum">
              <a:rPr lang="en-US" smtClean="0"/>
              <a:t>‹#›</a:t>
            </a:fld>
            <a:endParaRPr lang="en-US"/>
          </a:p>
        </p:txBody>
      </p:sp>
    </p:spTree>
    <p:extLst>
      <p:ext uri="{BB962C8B-B14F-4D97-AF65-F5344CB8AC3E}">
        <p14:creationId xmlns:p14="http://schemas.microsoft.com/office/powerpoint/2010/main" val="45280887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189E-9D71-A84A-A6AE-CD9B6335E3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E054B49-D022-6045-B207-651D1D9E27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2E468E2-9E30-634C-8B77-92220ABE3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2F4CFC-7876-9642-92A8-A435F6B109A0}"/>
              </a:ext>
            </a:extLst>
          </p:cNvPr>
          <p:cNvSpPr>
            <a:spLocks noGrp="1"/>
          </p:cNvSpPr>
          <p:nvPr>
            <p:ph type="dt" sz="half" idx="10"/>
          </p:nvPr>
        </p:nvSpPr>
        <p:spPr/>
        <p:txBody>
          <a:bodyPr/>
          <a:lstStyle/>
          <a:p>
            <a:fld id="{6230D097-DEAE-4A4C-938A-7286A973B1FB}" type="datetimeFigureOut">
              <a:rPr lang="en-US" smtClean="0"/>
              <a:t>6/11/20</a:t>
            </a:fld>
            <a:endParaRPr lang="en-US"/>
          </a:p>
        </p:txBody>
      </p:sp>
      <p:sp>
        <p:nvSpPr>
          <p:cNvPr id="6" name="Footer Placeholder 5">
            <a:extLst>
              <a:ext uri="{FF2B5EF4-FFF2-40B4-BE49-F238E27FC236}">
                <a16:creationId xmlns:a16="http://schemas.microsoft.com/office/drawing/2014/main" id="{2A41021E-F8FE-694F-8575-E63FCD4AA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CC797-19AD-5F43-BC51-67787767A54F}"/>
              </a:ext>
            </a:extLst>
          </p:cNvPr>
          <p:cNvSpPr>
            <a:spLocks noGrp="1"/>
          </p:cNvSpPr>
          <p:nvPr>
            <p:ph type="sldNum" sz="quarter" idx="12"/>
          </p:nvPr>
        </p:nvSpPr>
        <p:spPr/>
        <p:txBody>
          <a:bodyPr/>
          <a:lstStyle/>
          <a:p>
            <a:fld id="{55865760-3B9C-9247-94F0-02FC2CB5E4B7}" type="slidenum">
              <a:rPr lang="en-US" smtClean="0"/>
              <a:t>‹#›</a:t>
            </a:fld>
            <a:endParaRPr lang="en-US"/>
          </a:p>
        </p:txBody>
      </p:sp>
    </p:spTree>
    <p:extLst>
      <p:ext uri="{BB962C8B-B14F-4D97-AF65-F5344CB8AC3E}">
        <p14:creationId xmlns:p14="http://schemas.microsoft.com/office/powerpoint/2010/main" val="329322507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587D-93B6-0F4E-BA8B-F6B18CFF7A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D8F350-7950-5844-BB6D-C166894CB6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2BC424-40C1-C746-988A-4F42E8A7C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F5411B-01E4-0643-8141-5D9BABC53F26}"/>
              </a:ext>
            </a:extLst>
          </p:cNvPr>
          <p:cNvSpPr>
            <a:spLocks noGrp="1"/>
          </p:cNvSpPr>
          <p:nvPr>
            <p:ph type="dt" sz="half" idx="10"/>
          </p:nvPr>
        </p:nvSpPr>
        <p:spPr/>
        <p:txBody>
          <a:bodyPr/>
          <a:lstStyle/>
          <a:p>
            <a:fld id="{6230D097-DEAE-4A4C-938A-7286A973B1FB}" type="datetimeFigureOut">
              <a:rPr lang="en-US" smtClean="0"/>
              <a:t>6/11/20</a:t>
            </a:fld>
            <a:endParaRPr lang="en-US"/>
          </a:p>
        </p:txBody>
      </p:sp>
      <p:sp>
        <p:nvSpPr>
          <p:cNvPr id="6" name="Footer Placeholder 5">
            <a:extLst>
              <a:ext uri="{FF2B5EF4-FFF2-40B4-BE49-F238E27FC236}">
                <a16:creationId xmlns:a16="http://schemas.microsoft.com/office/drawing/2014/main" id="{4158092F-8EA3-964C-A355-8985905329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2FB112-73EB-B947-9B3C-22DFBCBDEC91}"/>
              </a:ext>
            </a:extLst>
          </p:cNvPr>
          <p:cNvSpPr>
            <a:spLocks noGrp="1"/>
          </p:cNvSpPr>
          <p:nvPr>
            <p:ph type="sldNum" sz="quarter" idx="12"/>
          </p:nvPr>
        </p:nvSpPr>
        <p:spPr/>
        <p:txBody>
          <a:bodyPr/>
          <a:lstStyle/>
          <a:p>
            <a:fld id="{55865760-3B9C-9247-94F0-02FC2CB5E4B7}" type="slidenum">
              <a:rPr lang="en-US" smtClean="0"/>
              <a:t>‹#›</a:t>
            </a:fld>
            <a:endParaRPr lang="en-US"/>
          </a:p>
        </p:txBody>
      </p:sp>
    </p:spTree>
    <p:extLst>
      <p:ext uri="{BB962C8B-B14F-4D97-AF65-F5344CB8AC3E}">
        <p14:creationId xmlns:p14="http://schemas.microsoft.com/office/powerpoint/2010/main" val="64407369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241F62-5538-4F46-8DC6-AFE7CE6B07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3F2AB0-E18C-AA49-B136-107DD4E304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8ABA15-E596-C143-A894-F403F159A2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0D097-DEAE-4A4C-938A-7286A973B1FB}" type="datetimeFigureOut">
              <a:rPr lang="en-US" smtClean="0"/>
              <a:t>6/11/20</a:t>
            </a:fld>
            <a:endParaRPr lang="en-US"/>
          </a:p>
        </p:txBody>
      </p:sp>
      <p:sp>
        <p:nvSpPr>
          <p:cNvPr id="5" name="Footer Placeholder 4">
            <a:extLst>
              <a:ext uri="{FF2B5EF4-FFF2-40B4-BE49-F238E27FC236}">
                <a16:creationId xmlns:a16="http://schemas.microsoft.com/office/drawing/2014/main" id="{43FFADF5-47D7-254A-8605-6940D42F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44CBB1-9E84-9145-AECF-B8E49401D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65760-3B9C-9247-94F0-02FC2CB5E4B7}" type="slidenum">
              <a:rPr lang="en-US" smtClean="0"/>
              <a:t>‹#›</a:t>
            </a:fld>
            <a:endParaRPr lang="en-US"/>
          </a:p>
        </p:txBody>
      </p:sp>
    </p:spTree>
    <p:extLst>
      <p:ext uri="{BB962C8B-B14F-4D97-AF65-F5344CB8AC3E}">
        <p14:creationId xmlns:p14="http://schemas.microsoft.com/office/powerpoint/2010/main" val="2946103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324F5D-3AA2-0943-8629-E8084B0585E0}"/>
              </a:ext>
            </a:extLst>
          </p:cNvPr>
          <p:cNvSpPr txBox="1"/>
          <p:nvPr/>
        </p:nvSpPr>
        <p:spPr>
          <a:xfrm>
            <a:off x="393096" y="544286"/>
            <a:ext cx="8149166" cy="3785652"/>
          </a:xfrm>
          <a:prstGeom prst="rect">
            <a:avLst/>
          </a:prstGeom>
          <a:noFill/>
        </p:spPr>
        <p:txBody>
          <a:bodyPr wrap="square" rtlCol="0">
            <a:spAutoFit/>
          </a:bodyPr>
          <a:lstStyle/>
          <a:p>
            <a:pPr algn="l"/>
            <a:r>
              <a:rPr lang="en-GB" sz="6000" b="1">
                <a:latin typeface="Aldhabi" pitchFamily="2" charset="-78"/>
                <a:cs typeface="Aldhabi" pitchFamily="2" charset="-78"/>
              </a:rPr>
              <a:t>Hello   HELPING HAND   </a:t>
            </a:r>
            <a:r>
              <a:rPr lang="en-GB" sz="6000" b="1" dirty="0">
                <a:latin typeface="Aldhabi" pitchFamily="2" charset="-78"/>
                <a:cs typeface="Aldhabi" pitchFamily="2" charset="-78"/>
              </a:rPr>
              <a:t>ADVENTURERS!</a:t>
            </a:r>
          </a:p>
          <a:p>
            <a:pPr algn="l"/>
            <a:endParaRPr lang="en-GB" sz="6000" b="1" dirty="0">
              <a:latin typeface="Aldhabi" pitchFamily="2" charset="-78"/>
              <a:cs typeface="Aldhabi" pitchFamily="2" charset="-78"/>
            </a:endParaRPr>
          </a:p>
          <a:p>
            <a:pPr algn="l"/>
            <a:r>
              <a:rPr lang="en-GB" sz="6000" b="1" dirty="0">
                <a:latin typeface="Aldhabi" pitchFamily="2" charset="-78"/>
                <a:cs typeface="Aldhabi" pitchFamily="2" charset="-78"/>
              </a:rPr>
              <a:t>I am Your Instructor: DALE  BYNG</a:t>
            </a:r>
            <a:endParaRPr lang="en-US" sz="6000" b="1" dirty="0">
              <a:latin typeface="Aldhabi" pitchFamily="2" charset="-78"/>
              <a:cs typeface="Aldhabi" pitchFamily="2" charset="-78"/>
            </a:endParaRPr>
          </a:p>
        </p:txBody>
      </p:sp>
      <p:pic>
        <p:nvPicPr>
          <p:cNvPr id="3" name="Picture 2">
            <a:extLst>
              <a:ext uri="{FF2B5EF4-FFF2-40B4-BE49-F238E27FC236}">
                <a16:creationId xmlns:a16="http://schemas.microsoft.com/office/drawing/2014/main" id="{68532FC9-3C32-0748-952D-A7BD4CB0FC6F}"/>
              </a:ext>
            </a:extLst>
          </p:cNvPr>
          <p:cNvPicPr>
            <a:picLocks noChangeAspect="1"/>
          </p:cNvPicPr>
          <p:nvPr/>
        </p:nvPicPr>
        <p:blipFill>
          <a:blip r:embed="rId2"/>
          <a:stretch>
            <a:fillRect/>
          </a:stretch>
        </p:blipFill>
        <p:spPr>
          <a:xfrm flipH="1" flipV="1">
            <a:off x="5866191" y="743779"/>
            <a:ext cx="1632857" cy="1693333"/>
          </a:xfrm>
          <a:prstGeom prst="rect">
            <a:avLst/>
          </a:prstGeom>
        </p:spPr>
      </p:pic>
      <p:pic>
        <p:nvPicPr>
          <p:cNvPr id="6" name="Picture 5">
            <a:extLst>
              <a:ext uri="{FF2B5EF4-FFF2-40B4-BE49-F238E27FC236}">
                <a16:creationId xmlns:a16="http://schemas.microsoft.com/office/drawing/2014/main" id="{0C6B9BF4-50EC-6F46-87B0-AA238897733B}"/>
              </a:ext>
            </a:extLst>
          </p:cNvPr>
          <p:cNvPicPr>
            <a:picLocks noChangeAspect="1"/>
          </p:cNvPicPr>
          <p:nvPr/>
        </p:nvPicPr>
        <p:blipFill>
          <a:blip r:embed="rId3"/>
          <a:stretch>
            <a:fillRect/>
          </a:stretch>
        </p:blipFill>
        <p:spPr>
          <a:xfrm>
            <a:off x="8043334" y="0"/>
            <a:ext cx="4140200" cy="6794500"/>
          </a:xfrm>
          <a:prstGeom prst="rect">
            <a:avLst/>
          </a:prstGeom>
        </p:spPr>
      </p:pic>
    </p:spTree>
    <p:extLst>
      <p:ext uri="{BB962C8B-B14F-4D97-AF65-F5344CB8AC3E}">
        <p14:creationId xmlns:p14="http://schemas.microsoft.com/office/powerpoint/2010/main" val="508940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4B5BFD-2798-7148-A0BB-5406257A9CED}"/>
              </a:ext>
            </a:extLst>
          </p:cNvPr>
          <p:cNvSpPr txBox="1"/>
          <p:nvPr/>
        </p:nvSpPr>
        <p:spPr>
          <a:xfrm>
            <a:off x="952500" y="1557262"/>
            <a:ext cx="10568214" cy="5078313"/>
          </a:xfrm>
          <a:prstGeom prst="rect">
            <a:avLst/>
          </a:prstGeom>
          <a:noFill/>
        </p:spPr>
        <p:txBody>
          <a:bodyPr wrap="square">
            <a:spAutoFit/>
          </a:bodyPr>
          <a:lstStyle/>
          <a:p>
            <a:pPr lvl="2"/>
            <a:r>
              <a:rPr lang="en-GB" sz="3600" b="1">
                <a:latin typeface="Chalkboard SE" panose="03050602040202020205" pitchFamily="66" charset="77"/>
              </a:rPr>
              <a:t> </a:t>
            </a:r>
            <a:r>
              <a:rPr lang="en-US" sz="3600" b="1">
                <a:solidFill>
                  <a:srgbClr val="444444"/>
                </a:solidFill>
                <a:latin typeface="Lato-Regular"/>
              </a:rPr>
              <a:t>44</a:t>
            </a:r>
            <a:r>
              <a:rPr lang="en-US" sz="3600" b="1">
                <a:solidFill>
                  <a:prstClr val="black"/>
                </a:solidFill>
                <a:latin typeface="Lato-Regular"/>
              </a:rPr>
              <a:t>And I will sanctify the tabernacle of the congregation, and the altar: I will sanctify also both Aaron and his sons, to minister to me in the priest's office.</a:t>
            </a:r>
            <a:r>
              <a:rPr lang="en-US" sz="3600" b="1">
                <a:solidFill>
                  <a:srgbClr val="444444"/>
                </a:solidFill>
                <a:latin typeface="Lato-Regular"/>
              </a:rPr>
              <a:t>45</a:t>
            </a:r>
            <a:r>
              <a:rPr lang="en-US" sz="3600" b="1">
                <a:solidFill>
                  <a:prstClr val="black"/>
                </a:solidFill>
                <a:latin typeface="Lato-Regular"/>
              </a:rPr>
              <a:t>And I will dwell among the children of Israel, and will be their God.</a:t>
            </a:r>
            <a:r>
              <a:rPr lang="en-US" sz="3600" b="1">
                <a:solidFill>
                  <a:srgbClr val="444444"/>
                </a:solidFill>
                <a:latin typeface="Lato-Regular"/>
              </a:rPr>
              <a:t>46</a:t>
            </a:r>
            <a:r>
              <a:rPr lang="en-US" sz="3600" b="1">
                <a:solidFill>
                  <a:prstClr val="black"/>
                </a:solidFill>
                <a:latin typeface="Lato-Regular"/>
              </a:rPr>
              <a:t>And they shall know that I </a:t>
            </a:r>
            <a:r>
              <a:rPr lang="en-US" sz="3600" b="1" i="1">
                <a:solidFill>
                  <a:prstClr val="black"/>
                </a:solidFill>
                <a:latin typeface="Lato-Italic"/>
              </a:rPr>
              <a:t>am</a:t>
            </a:r>
            <a:r>
              <a:rPr lang="en-US" sz="3600" b="1" i="0">
                <a:solidFill>
                  <a:prstClr val="black"/>
                </a:solidFill>
                <a:latin typeface="Lato-Regular"/>
              </a:rPr>
              <a:t> the LORD their God, that brought them forth out of the land of Egypt, that I may dwell among them: I </a:t>
            </a:r>
            <a:r>
              <a:rPr lang="en-US" sz="3600" b="1" i="1">
                <a:solidFill>
                  <a:prstClr val="black"/>
                </a:solidFill>
                <a:latin typeface="Lato-Italic"/>
              </a:rPr>
              <a:t>am</a:t>
            </a:r>
            <a:r>
              <a:rPr lang="en-US" sz="3600" b="1" i="0">
                <a:solidFill>
                  <a:prstClr val="black"/>
                </a:solidFill>
                <a:latin typeface="Lato-Regular"/>
              </a:rPr>
              <a:t> the LORD their God.</a:t>
            </a:r>
            <a:endParaRPr lang="en-GB" sz="3600" b="1">
              <a:latin typeface="Chalkboard SE" panose="03050602040202020205" pitchFamily="66" charset="77"/>
            </a:endParaRPr>
          </a:p>
        </p:txBody>
      </p:sp>
      <p:sp>
        <p:nvSpPr>
          <p:cNvPr id="8" name="TextBox 7">
            <a:extLst>
              <a:ext uri="{FF2B5EF4-FFF2-40B4-BE49-F238E27FC236}">
                <a16:creationId xmlns:a16="http://schemas.microsoft.com/office/drawing/2014/main" id="{D435F148-712E-854A-97D6-A36BE2C84207}"/>
              </a:ext>
            </a:extLst>
          </p:cNvPr>
          <p:cNvSpPr txBox="1"/>
          <p:nvPr/>
        </p:nvSpPr>
        <p:spPr>
          <a:xfrm>
            <a:off x="786190" y="665238"/>
            <a:ext cx="5309810" cy="769441"/>
          </a:xfrm>
          <a:prstGeom prst="rect">
            <a:avLst/>
          </a:prstGeom>
          <a:noFill/>
        </p:spPr>
        <p:txBody>
          <a:bodyPr wrap="square" rtlCol="0">
            <a:spAutoFit/>
          </a:bodyPr>
          <a:lstStyle/>
          <a:p>
            <a:pPr algn="l"/>
            <a:r>
              <a:rPr lang="en-GB" sz="4400" b="1">
                <a:latin typeface="Chalkboard SE" panose="03050602040202020205" pitchFamily="66" charset="77"/>
              </a:rPr>
              <a:t>Exodus 29:44-46 </a:t>
            </a:r>
            <a:endParaRPr lang="en-US" sz="4400" b="1"/>
          </a:p>
        </p:txBody>
      </p:sp>
    </p:spTree>
    <p:extLst>
      <p:ext uri="{BB962C8B-B14F-4D97-AF65-F5344CB8AC3E}">
        <p14:creationId xmlns:p14="http://schemas.microsoft.com/office/powerpoint/2010/main" val="125622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F3825-FF3C-654A-962E-B6C90EE8E825}"/>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22354839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9CECF-2F5D-444F-88D1-70BFCB777A5C}"/>
              </a:ext>
            </a:extLst>
          </p:cNvPr>
          <p:cNvSpPr txBox="1"/>
          <p:nvPr/>
        </p:nvSpPr>
        <p:spPr>
          <a:xfrm>
            <a:off x="1396806" y="284597"/>
            <a:ext cx="8156726" cy="6001643"/>
          </a:xfrm>
          <a:prstGeom prst="rect">
            <a:avLst/>
          </a:prstGeom>
          <a:noFill/>
        </p:spPr>
        <p:txBody>
          <a:bodyPr wrap="square">
            <a:spAutoFit/>
          </a:bodyPr>
          <a:lstStyle/>
          <a:p>
            <a:r>
              <a:rPr lang="en-GB" sz="3200" b="1" dirty="0">
                <a:solidFill>
                  <a:prstClr val="black"/>
                </a:solidFill>
                <a:latin typeface="Lato-Regular"/>
              </a:rPr>
              <a:t>Hebrews 2</a:t>
            </a:r>
            <a:r>
              <a:rPr lang="en-US" sz="3200" b="1" dirty="0">
                <a:solidFill>
                  <a:prstClr val="black"/>
                </a:solidFill>
                <a:latin typeface="Lato-Regular"/>
              </a:rPr>
              <a:t>5:8 God Dwelt With Us</a:t>
            </a:r>
            <a:r>
              <a:rPr lang="en-GB" sz="3200" b="1" dirty="0">
                <a:solidFill>
                  <a:prstClr val="black"/>
                </a:solidFill>
                <a:latin typeface="Lato-Regular"/>
              </a:rPr>
              <a:t>: God</a:t>
            </a:r>
            <a:r>
              <a:rPr lang="en-US" sz="3200" b="1" dirty="0">
                <a:solidFill>
                  <a:prstClr val="black"/>
                </a:solidFill>
                <a:latin typeface="Lato-Regular"/>
              </a:rPr>
              <a:t> commanded Moses for Israel, “Let them make Me a sanctuary; that I may dwell among them” (Exodus 25:8), and He abode in the sanctuary, in the midst of His people. Through all their weary wandering in the desert, the symbol of His presence was with them. So Christ set up His tabernacle in the midst of our human encampment. He pitched His tent by the side of the tents of men, that He might dwell among us, and make us familiar with His divine character and life.</a:t>
            </a:r>
            <a:r>
              <a:rPr lang="en-GB" sz="3200" b="1" dirty="0">
                <a:solidFill>
                  <a:prstClr val="black"/>
                </a:solidFill>
                <a:latin typeface="Lato-Regular"/>
              </a:rPr>
              <a:t> (</a:t>
            </a:r>
            <a:r>
              <a:rPr lang="en-US" sz="3200" b="1" dirty="0">
                <a:solidFill>
                  <a:prstClr val="black"/>
                </a:solidFill>
                <a:latin typeface="Lato-Regular"/>
              </a:rPr>
              <a:t>D</a:t>
            </a:r>
            <a:r>
              <a:rPr lang="en-GB" sz="3200" b="1" dirty="0" err="1">
                <a:solidFill>
                  <a:prstClr val="black"/>
                </a:solidFill>
                <a:latin typeface="Lato-Regular"/>
              </a:rPr>
              <a:t>esire</a:t>
            </a:r>
            <a:r>
              <a:rPr lang="en-GB" sz="3200" b="1" dirty="0">
                <a:solidFill>
                  <a:prstClr val="black"/>
                </a:solidFill>
                <a:latin typeface="Lato-Regular"/>
              </a:rPr>
              <a:t> of </a:t>
            </a:r>
            <a:r>
              <a:rPr lang="en-US" sz="3200" b="1" dirty="0">
                <a:solidFill>
                  <a:prstClr val="black"/>
                </a:solidFill>
                <a:latin typeface="Lato-Regular"/>
              </a:rPr>
              <a:t>A</a:t>
            </a:r>
            <a:r>
              <a:rPr lang="en-GB" sz="3200" b="1" dirty="0" err="1">
                <a:solidFill>
                  <a:prstClr val="black"/>
                </a:solidFill>
                <a:latin typeface="Lato-Regular"/>
              </a:rPr>
              <a:t>ges</a:t>
            </a:r>
            <a:r>
              <a:rPr lang="en-US" sz="3200" b="1" dirty="0">
                <a:solidFill>
                  <a:prstClr val="black"/>
                </a:solidFill>
                <a:latin typeface="Lato-Regular"/>
              </a:rPr>
              <a:t> 23</a:t>
            </a:r>
            <a:r>
              <a:rPr lang="en-GB" sz="3200" b="1" dirty="0">
                <a:solidFill>
                  <a:prstClr val="black"/>
                </a:solidFill>
                <a:latin typeface="Lato-Regular"/>
              </a:rPr>
              <a:t>)</a:t>
            </a:r>
            <a:endParaRPr lang="en-US" sz="3200" b="1" dirty="0"/>
          </a:p>
        </p:txBody>
      </p:sp>
    </p:spTree>
    <p:extLst>
      <p:ext uri="{BB962C8B-B14F-4D97-AF65-F5344CB8AC3E}">
        <p14:creationId xmlns:p14="http://schemas.microsoft.com/office/powerpoint/2010/main" val="303935351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0F1E6D-BB8C-044C-87A1-FD5EA9AAD1E3}"/>
              </a:ext>
            </a:extLst>
          </p:cNvPr>
          <p:cNvSpPr txBox="1"/>
          <p:nvPr/>
        </p:nvSpPr>
        <p:spPr>
          <a:xfrm>
            <a:off x="257025" y="272144"/>
            <a:ext cx="11934976" cy="1508105"/>
          </a:xfrm>
          <a:prstGeom prst="rect">
            <a:avLst/>
          </a:prstGeom>
          <a:noFill/>
        </p:spPr>
        <p:txBody>
          <a:bodyPr wrap="square" rtlCol="0">
            <a:spAutoFit/>
          </a:bodyPr>
          <a:lstStyle/>
          <a:p>
            <a:pPr algn="l"/>
            <a:r>
              <a:rPr lang="en-GB" sz="6000" b="1"/>
              <a:t>MEMORY ART </a:t>
            </a:r>
            <a:r>
              <a:rPr lang="en-GB" sz="3200" b="1"/>
              <a:t> — DRAW AND NAME THE 3 MAIN PARTS OF THE TABERNACLE </a:t>
            </a:r>
            <a:endParaRPr lang="en-US" sz="6000" b="1"/>
          </a:p>
        </p:txBody>
      </p:sp>
      <p:pic>
        <p:nvPicPr>
          <p:cNvPr id="5" name="Picture 4">
            <a:extLst>
              <a:ext uri="{FF2B5EF4-FFF2-40B4-BE49-F238E27FC236}">
                <a16:creationId xmlns:a16="http://schemas.microsoft.com/office/drawing/2014/main" id="{19A633D8-6B1B-B54F-942F-32E5810B154F}"/>
              </a:ext>
            </a:extLst>
          </p:cNvPr>
          <p:cNvPicPr>
            <a:picLocks noChangeAspect="1"/>
          </p:cNvPicPr>
          <p:nvPr/>
        </p:nvPicPr>
        <p:blipFill>
          <a:blip r:embed="rId2"/>
          <a:stretch>
            <a:fillRect/>
          </a:stretch>
        </p:blipFill>
        <p:spPr>
          <a:xfrm>
            <a:off x="2086429" y="1780249"/>
            <a:ext cx="10105571" cy="5077751"/>
          </a:xfrm>
          <a:prstGeom prst="rect">
            <a:avLst/>
          </a:prstGeom>
        </p:spPr>
      </p:pic>
    </p:spTree>
    <p:extLst>
      <p:ext uri="{BB962C8B-B14F-4D97-AF65-F5344CB8AC3E}">
        <p14:creationId xmlns:p14="http://schemas.microsoft.com/office/powerpoint/2010/main" val="24490454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6E2AA8-C530-BE4E-8104-C832AF0C4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631" y="763513"/>
            <a:ext cx="8602738" cy="5330975"/>
          </a:xfrm>
          <a:prstGeom prst="rect">
            <a:avLst/>
          </a:prstGeom>
        </p:spPr>
      </p:pic>
    </p:spTree>
    <p:extLst>
      <p:ext uri="{BB962C8B-B14F-4D97-AF65-F5344CB8AC3E}">
        <p14:creationId xmlns:p14="http://schemas.microsoft.com/office/powerpoint/2010/main" val="222335294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860EFF-DB04-8449-8E57-33A008B2BADE}"/>
              </a:ext>
            </a:extLst>
          </p:cNvPr>
          <p:cNvSpPr txBox="1"/>
          <p:nvPr/>
        </p:nvSpPr>
        <p:spPr>
          <a:xfrm>
            <a:off x="1360714" y="151190"/>
            <a:ext cx="9116786" cy="1015663"/>
          </a:xfrm>
          <a:prstGeom prst="rect">
            <a:avLst/>
          </a:prstGeom>
          <a:noFill/>
        </p:spPr>
        <p:txBody>
          <a:bodyPr wrap="square" rtlCol="0">
            <a:spAutoFit/>
          </a:bodyPr>
          <a:lstStyle/>
          <a:p>
            <a:pPr algn="l"/>
            <a:r>
              <a:rPr lang="en-GB" sz="6000" b="1">
                <a:solidFill>
                  <a:srgbClr val="C00000"/>
                </a:solidFill>
              </a:rPr>
              <a:t>DISCUSSION </a:t>
            </a:r>
            <a:endParaRPr lang="en-US" sz="6000" b="1">
              <a:solidFill>
                <a:srgbClr val="C00000"/>
              </a:solidFill>
            </a:endParaRPr>
          </a:p>
        </p:txBody>
      </p:sp>
      <p:sp>
        <p:nvSpPr>
          <p:cNvPr id="4" name="TextBox 3">
            <a:extLst>
              <a:ext uri="{FF2B5EF4-FFF2-40B4-BE49-F238E27FC236}">
                <a16:creationId xmlns:a16="http://schemas.microsoft.com/office/drawing/2014/main" id="{B5C87605-D54E-1545-8380-5B4F68C90C2D}"/>
              </a:ext>
            </a:extLst>
          </p:cNvPr>
          <p:cNvSpPr txBox="1"/>
          <p:nvPr/>
        </p:nvSpPr>
        <p:spPr>
          <a:xfrm>
            <a:off x="876905" y="1466548"/>
            <a:ext cx="11157857" cy="5509200"/>
          </a:xfrm>
          <a:prstGeom prst="rect">
            <a:avLst/>
          </a:prstGeom>
          <a:noFill/>
        </p:spPr>
        <p:txBody>
          <a:bodyPr wrap="square">
            <a:spAutoFit/>
          </a:bodyPr>
          <a:lstStyle/>
          <a:p>
            <a:r>
              <a:rPr lang="en-US" sz="3200">
                <a:latin typeface="TimesNewRomanPSMT"/>
              </a:rPr>
              <a:t> John 14:6</a:t>
            </a:r>
            <a:r>
              <a:rPr lang="en-GB" sz="3200">
                <a:latin typeface="TimesNewRomanPSMT"/>
              </a:rPr>
              <a:t> – </a:t>
            </a:r>
            <a:r>
              <a:rPr lang="en-GB" sz="3200">
                <a:latin typeface="Lato-Regular"/>
              </a:rPr>
              <a:t> Jesus s</a:t>
            </a:r>
            <a:r>
              <a:rPr lang="en-US" sz="3200" err="1">
                <a:latin typeface="Lato-Regular"/>
              </a:rPr>
              <a:t>aith</a:t>
            </a:r>
            <a:r>
              <a:rPr lang="en-US" sz="3200">
                <a:latin typeface="Lato-Regular"/>
              </a:rPr>
              <a:t> unto him, I am the way, the truth, and the life: no man cometh unto the Father, but by me.</a:t>
            </a:r>
            <a:endParaRPr lang="en-GB" sz="3200">
              <a:latin typeface="TimesNewRomanPSMT"/>
            </a:endParaRPr>
          </a:p>
          <a:p>
            <a:endParaRPr lang="en-GB" sz="3200">
              <a:latin typeface="TimesNewRomanPSMT"/>
            </a:endParaRPr>
          </a:p>
          <a:p>
            <a:r>
              <a:rPr lang="en-US" sz="3200">
                <a:latin typeface="TimesNewRomanPSMT"/>
              </a:rPr>
              <a:t> John 10:9 </a:t>
            </a:r>
            <a:r>
              <a:rPr lang="en-GB" sz="3200">
                <a:latin typeface="TimesNewRomanPSMT"/>
              </a:rPr>
              <a:t>-  </a:t>
            </a:r>
            <a:r>
              <a:rPr lang="en-GB" sz="3200">
                <a:latin typeface="Lato-Regular"/>
              </a:rPr>
              <a:t>I</a:t>
            </a:r>
            <a:r>
              <a:rPr lang="en-US" sz="3200">
                <a:latin typeface="Lato-Regular"/>
              </a:rPr>
              <a:t> am the door: by me if any man enter in, he shall be saved, and shall go in and out, and find pasture.</a:t>
            </a:r>
            <a:endParaRPr lang="en-GB" sz="3200">
              <a:latin typeface="TimesNewRomanPSMT"/>
            </a:endParaRPr>
          </a:p>
          <a:p>
            <a:endParaRPr lang="en-GB" sz="3200">
              <a:latin typeface="TimesNewRomanPSMT"/>
            </a:endParaRPr>
          </a:p>
          <a:p>
            <a:r>
              <a:rPr lang="en-US" sz="3200">
                <a:latin typeface="TimesNewRomanPSMT"/>
              </a:rPr>
              <a:t> Matthew 7:13-14</a:t>
            </a:r>
            <a:r>
              <a:rPr lang="en-GB" sz="3200">
                <a:latin typeface="TimesNewRomanPSMT"/>
              </a:rPr>
              <a:t> - </a:t>
            </a:r>
            <a:r>
              <a:rPr lang="en-US" sz="3200">
                <a:latin typeface="Lato-Regular"/>
              </a:rPr>
              <a:t>Enter ye in at the strait gate: for wide </a:t>
            </a:r>
            <a:r>
              <a:rPr lang="en-US" sz="3200" i="1">
                <a:latin typeface="Lato-Italic"/>
              </a:rPr>
              <a:t>is</a:t>
            </a:r>
            <a:r>
              <a:rPr lang="en-US" sz="3200" i="0">
                <a:latin typeface="Lato-Regular"/>
              </a:rPr>
              <a:t> the gate, and broad </a:t>
            </a:r>
            <a:r>
              <a:rPr lang="en-US" sz="3200" i="1">
                <a:latin typeface="Lato-Italic"/>
              </a:rPr>
              <a:t>is</a:t>
            </a:r>
            <a:r>
              <a:rPr lang="en-US" sz="3200" i="0">
                <a:latin typeface="Lato-Regular"/>
              </a:rPr>
              <a:t> the way, that </a:t>
            </a:r>
            <a:r>
              <a:rPr lang="en-US" sz="3200" i="0" err="1">
                <a:latin typeface="Lato-Regular"/>
              </a:rPr>
              <a:t>leadeth</a:t>
            </a:r>
            <a:r>
              <a:rPr lang="en-US" sz="3200" i="0">
                <a:latin typeface="Lato-Regular"/>
              </a:rPr>
              <a:t> to destruction, and many there be which go in thereat:14because strait </a:t>
            </a:r>
            <a:r>
              <a:rPr lang="en-US" sz="3200" i="1">
                <a:latin typeface="Lato-Italic"/>
              </a:rPr>
              <a:t>is</a:t>
            </a:r>
            <a:r>
              <a:rPr lang="en-US" sz="3200" i="0">
                <a:latin typeface="Lato-Regular"/>
              </a:rPr>
              <a:t> the gate, and narrow </a:t>
            </a:r>
            <a:r>
              <a:rPr lang="en-US" sz="3200" i="1">
                <a:latin typeface="Lato-Italic"/>
              </a:rPr>
              <a:t>is</a:t>
            </a:r>
            <a:r>
              <a:rPr lang="en-US" sz="3200" i="0">
                <a:latin typeface="Lato-Regular"/>
              </a:rPr>
              <a:t> the way, which </a:t>
            </a:r>
            <a:r>
              <a:rPr lang="en-US" sz="3200" i="0" err="1">
                <a:latin typeface="Lato-Regular"/>
              </a:rPr>
              <a:t>leadeth</a:t>
            </a:r>
            <a:r>
              <a:rPr lang="en-US" sz="3200" i="0">
                <a:latin typeface="Lato-Regular"/>
              </a:rPr>
              <a:t> unto life, and few there be that find it.</a:t>
            </a:r>
            <a:endParaRPr lang="en-US" sz="3200"/>
          </a:p>
        </p:txBody>
      </p:sp>
    </p:spTree>
    <p:extLst>
      <p:ext uri="{BB962C8B-B14F-4D97-AF65-F5344CB8AC3E}">
        <p14:creationId xmlns:p14="http://schemas.microsoft.com/office/powerpoint/2010/main" val="2327718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A4EB93-FCBF-C648-B4FA-DE15F417CD82}"/>
              </a:ext>
            </a:extLst>
          </p:cNvPr>
          <p:cNvSpPr txBox="1"/>
          <p:nvPr/>
        </p:nvSpPr>
        <p:spPr>
          <a:xfrm rot="8698060" flipV="1">
            <a:off x="-530620" y="1249271"/>
            <a:ext cx="6427257" cy="1015663"/>
          </a:xfrm>
          <a:prstGeom prst="rect">
            <a:avLst/>
          </a:prstGeom>
          <a:noFill/>
        </p:spPr>
        <p:txBody>
          <a:bodyPr wrap="square" rtlCol="0">
            <a:spAutoFit/>
          </a:bodyPr>
          <a:lstStyle/>
          <a:p>
            <a:pPr algn="l"/>
            <a:r>
              <a:rPr lang="en-GB" sz="6000" b="1">
                <a:latin typeface="Rockwell" panose="02060503020205020403" pitchFamily="18" charset="0"/>
                <a:cs typeface="Rockwell" panose="02060503020205020403" pitchFamily="18" charset="0"/>
              </a:rPr>
              <a:t>SING ALONG</a:t>
            </a:r>
            <a:endParaRPr lang="en-US" sz="6000" b="1">
              <a:latin typeface="Rockwell" panose="02060503020205020403" pitchFamily="18" charset="0"/>
              <a:cs typeface="Rockwell" panose="02060503020205020403" pitchFamily="18" charset="0"/>
            </a:endParaRPr>
          </a:p>
        </p:txBody>
      </p:sp>
      <p:pic>
        <p:nvPicPr>
          <p:cNvPr id="5" name="Picture 4">
            <a:extLst>
              <a:ext uri="{FF2B5EF4-FFF2-40B4-BE49-F238E27FC236}">
                <a16:creationId xmlns:a16="http://schemas.microsoft.com/office/drawing/2014/main" id="{3EF2CFC1-7ECA-9E4F-9D87-E9C976ACCEE9}"/>
              </a:ext>
            </a:extLst>
          </p:cNvPr>
          <p:cNvPicPr>
            <a:picLocks noChangeAspect="1"/>
          </p:cNvPicPr>
          <p:nvPr/>
        </p:nvPicPr>
        <p:blipFill>
          <a:blip r:embed="rId2"/>
          <a:stretch>
            <a:fillRect/>
          </a:stretch>
        </p:blipFill>
        <p:spPr>
          <a:xfrm>
            <a:off x="3779762" y="1481668"/>
            <a:ext cx="8066325" cy="5216070"/>
          </a:xfrm>
          <a:prstGeom prst="rect">
            <a:avLst/>
          </a:prstGeom>
        </p:spPr>
      </p:pic>
    </p:spTree>
    <p:extLst>
      <p:ext uri="{BB962C8B-B14F-4D97-AF65-F5344CB8AC3E}">
        <p14:creationId xmlns:p14="http://schemas.microsoft.com/office/powerpoint/2010/main" val="35163196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A71009-1BAE-664C-8FA5-690BC609924B}"/>
              </a:ext>
            </a:extLst>
          </p:cNvPr>
          <p:cNvSpPr txBox="1"/>
          <p:nvPr/>
        </p:nvSpPr>
        <p:spPr>
          <a:xfrm>
            <a:off x="0" y="474345"/>
            <a:ext cx="9902976" cy="5909310"/>
          </a:xfrm>
          <a:prstGeom prst="rect">
            <a:avLst/>
          </a:prstGeom>
          <a:noFill/>
        </p:spPr>
        <p:txBody>
          <a:bodyPr wrap="square">
            <a:spAutoFit/>
          </a:bodyPr>
          <a:lstStyle/>
          <a:p>
            <a:r>
              <a:rPr lang="en-US" sz="1800" b="1" dirty="0">
                <a:solidFill>
                  <a:srgbClr val="3C4043"/>
                </a:solidFill>
                <a:latin typeface="HelveticaNeue"/>
              </a:rPr>
              <a:t>O be careful little eyes what you see</a:t>
            </a:r>
            <a:r>
              <a:rPr lang="en-GB" sz="1800" b="1" dirty="0">
                <a:solidFill>
                  <a:srgbClr val="3C4043"/>
                </a:solidFill>
                <a:latin typeface="HelveticaNeue"/>
              </a:rPr>
              <a:t> </a:t>
            </a:r>
            <a:r>
              <a:rPr lang="en-US" sz="1800" b="1" dirty="0">
                <a:solidFill>
                  <a:srgbClr val="3C4043"/>
                </a:solidFill>
                <a:latin typeface="HelveticaNeue"/>
              </a:rPr>
              <a:t>O be careful little eyes what you see</a:t>
            </a:r>
            <a:r>
              <a:rPr lang="en-GB" sz="1800" b="1" dirty="0">
                <a:solidFill>
                  <a:srgbClr val="3C4043"/>
                </a:solidFill>
                <a:latin typeface="HelveticaNeue"/>
              </a:rPr>
              <a:t> for</a:t>
            </a:r>
            <a:r>
              <a:rPr lang="en-US" sz="1800" b="1" dirty="0">
                <a:solidFill>
                  <a:srgbClr val="3C4043"/>
                </a:solidFill>
                <a:latin typeface="HelveticaNeue"/>
              </a:rPr>
              <a:t> the Father up above</a:t>
            </a:r>
            <a:r>
              <a:rPr lang="en-GB" sz="1800" b="1" dirty="0">
                <a:solidFill>
                  <a:srgbClr val="3C4043"/>
                </a:solidFill>
                <a:latin typeface="HelveticaNeue"/>
              </a:rPr>
              <a:t> is</a:t>
            </a:r>
            <a:r>
              <a:rPr lang="en-US" sz="1800" b="1" dirty="0">
                <a:solidFill>
                  <a:srgbClr val="3C4043"/>
                </a:solidFill>
                <a:latin typeface="HelveticaNeue"/>
              </a:rPr>
              <a:t> looking down in love, </a:t>
            </a:r>
            <a:r>
              <a:rPr lang="en-GB" sz="1800" b="1" dirty="0">
                <a:solidFill>
                  <a:srgbClr val="3C4043"/>
                </a:solidFill>
                <a:latin typeface="HelveticaNeue"/>
              </a:rPr>
              <a:t>so </a:t>
            </a:r>
            <a:r>
              <a:rPr lang="en-US" sz="1800" b="1" dirty="0">
                <a:solidFill>
                  <a:srgbClr val="3C4043"/>
                </a:solidFill>
                <a:latin typeface="HelveticaNeue"/>
              </a:rPr>
              <a:t>be careful little eyes what you see</a:t>
            </a:r>
            <a:endParaRPr lang="en-GB" sz="1800" b="1" dirty="0">
              <a:solidFill>
                <a:srgbClr val="3C4043"/>
              </a:solidFill>
              <a:latin typeface="HelveticaNeue"/>
            </a:endParaRPr>
          </a:p>
          <a:p>
            <a:endParaRPr lang="en-GB" sz="1800" b="1" dirty="0">
              <a:solidFill>
                <a:srgbClr val="3C4043"/>
              </a:solidFill>
              <a:latin typeface="HelveticaNeue"/>
            </a:endParaRPr>
          </a:p>
          <a:p>
            <a:r>
              <a:rPr lang="en-GB" b="1" dirty="0">
                <a:solidFill>
                  <a:srgbClr val="3C4043"/>
                </a:solidFill>
                <a:latin typeface="HelveticaNeue"/>
              </a:rPr>
              <a:t>O</a:t>
            </a:r>
            <a:r>
              <a:rPr lang="en-US" sz="1800" b="1" dirty="0">
                <a:solidFill>
                  <a:srgbClr val="3C4043"/>
                </a:solidFill>
                <a:latin typeface="HelveticaNeue"/>
              </a:rPr>
              <a:t> be careful little ears what you hear</a:t>
            </a:r>
            <a:r>
              <a:rPr lang="en-GB" sz="1800" b="1" dirty="0">
                <a:solidFill>
                  <a:srgbClr val="3C4043"/>
                </a:solidFill>
                <a:latin typeface="HelveticaNeue"/>
              </a:rPr>
              <a:t> O</a:t>
            </a:r>
            <a:r>
              <a:rPr lang="en-US" sz="1800" b="1" dirty="0">
                <a:solidFill>
                  <a:srgbClr val="3C4043"/>
                </a:solidFill>
                <a:latin typeface="HelveticaNeue"/>
              </a:rPr>
              <a:t> be careful little ears what you hear</a:t>
            </a:r>
            <a:r>
              <a:rPr lang="en-GB" sz="1800" b="1" dirty="0">
                <a:solidFill>
                  <a:srgbClr val="3C4043"/>
                </a:solidFill>
                <a:latin typeface="HelveticaNeue"/>
              </a:rPr>
              <a:t> for</a:t>
            </a:r>
            <a:r>
              <a:rPr lang="en-US" sz="1800" b="1" dirty="0">
                <a:solidFill>
                  <a:srgbClr val="3C4043"/>
                </a:solidFill>
                <a:latin typeface="HelveticaNeue"/>
              </a:rPr>
              <a:t> the Father up above</a:t>
            </a:r>
            <a:r>
              <a:rPr lang="en-GB" sz="1800" b="1" dirty="0">
                <a:solidFill>
                  <a:srgbClr val="3C4043"/>
                </a:solidFill>
                <a:latin typeface="HelveticaNeue"/>
              </a:rPr>
              <a:t> is</a:t>
            </a:r>
            <a:r>
              <a:rPr lang="en-US" sz="1800" b="1" dirty="0">
                <a:solidFill>
                  <a:srgbClr val="3C4043"/>
                </a:solidFill>
                <a:latin typeface="HelveticaNeue"/>
              </a:rPr>
              <a:t> looking down in love,</a:t>
            </a:r>
            <a:r>
              <a:rPr lang="en-GB" sz="1800" b="1" dirty="0">
                <a:solidFill>
                  <a:srgbClr val="3C4043"/>
                </a:solidFill>
                <a:latin typeface="HelveticaNeue"/>
              </a:rPr>
              <a:t> so</a:t>
            </a:r>
            <a:r>
              <a:rPr lang="en-US" sz="1800" b="1" dirty="0">
                <a:solidFill>
                  <a:srgbClr val="3C4043"/>
                </a:solidFill>
                <a:latin typeface="HelveticaNeue"/>
              </a:rPr>
              <a:t> be careful little ears what you hear</a:t>
            </a:r>
            <a:endParaRPr lang="en-GB" sz="1800" b="1" dirty="0">
              <a:solidFill>
                <a:srgbClr val="3C4043"/>
              </a:solidFill>
              <a:latin typeface="HelveticaNeue"/>
            </a:endParaRPr>
          </a:p>
          <a:p>
            <a:endParaRPr lang="en-GB" sz="1800" b="1" dirty="0">
              <a:solidFill>
                <a:srgbClr val="3C4043"/>
              </a:solidFill>
              <a:latin typeface="HelveticaNeue"/>
            </a:endParaRPr>
          </a:p>
          <a:p>
            <a:r>
              <a:rPr lang="en-US" sz="1800" b="1" dirty="0">
                <a:solidFill>
                  <a:srgbClr val="3C4043"/>
                </a:solidFill>
                <a:latin typeface="HelveticaNeue"/>
              </a:rPr>
              <a:t>O be careful little tongue what you say</a:t>
            </a:r>
            <a:r>
              <a:rPr lang="en-GB" sz="1800" b="1" dirty="0">
                <a:solidFill>
                  <a:srgbClr val="3C4043"/>
                </a:solidFill>
                <a:latin typeface="HelveticaNeue"/>
              </a:rPr>
              <a:t> O</a:t>
            </a:r>
            <a:r>
              <a:rPr lang="en-US" sz="1800" b="1" dirty="0">
                <a:solidFill>
                  <a:srgbClr val="3C4043"/>
                </a:solidFill>
                <a:latin typeface="HelveticaNeue"/>
              </a:rPr>
              <a:t> be careful little tongue what you </a:t>
            </a:r>
            <a:r>
              <a:rPr lang="en-US" sz="1800" b="1" dirty="0" err="1">
                <a:solidFill>
                  <a:srgbClr val="3C4043"/>
                </a:solidFill>
                <a:latin typeface="HelveticaNeue"/>
              </a:rPr>
              <a:t>sa</a:t>
            </a:r>
            <a:r>
              <a:rPr lang="en-GB" sz="1800" b="1" dirty="0">
                <a:solidFill>
                  <a:srgbClr val="3C4043"/>
                </a:solidFill>
                <a:latin typeface="HelveticaNeue"/>
              </a:rPr>
              <a:t>y for</a:t>
            </a:r>
            <a:r>
              <a:rPr lang="en-US" sz="1800" b="1" dirty="0">
                <a:solidFill>
                  <a:srgbClr val="3C4043"/>
                </a:solidFill>
                <a:latin typeface="HelveticaNeue"/>
              </a:rPr>
              <a:t> the Father up above</a:t>
            </a:r>
            <a:r>
              <a:rPr lang="en-GB" sz="1800" b="1" dirty="0">
                <a:solidFill>
                  <a:srgbClr val="3C4043"/>
                </a:solidFill>
                <a:latin typeface="HelveticaNeue"/>
              </a:rPr>
              <a:t> is</a:t>
            </a:r>
            <a:r>
              <a:rPr lang="en-US" sz="1800" b="1" dirty="0">
                <a:solidFill>
                  <a:srgbClr val="3C4043"/>
                </a:solidFill>
                <a:latin typeface="HelveticaNeue"/>
              </a:rPr>
              <a:t> looking down in love, </a:t>
            </a:r>
            <a:r>
              <a:rPr lang="en-GB" sz="1800" b="1" dirty="0">
                <a:solidFill>
                  <a:srgbClr val="3C4043"/>
                </a:solidFill>
                <a:latin typeface="HelveticaNeue"/>
              </a:rPr>
              <a:t>so be</a:t>
            </a:r>
            <a:r>
              <a:rPr lang="en-US" sz="1800" b="1" dirty="0">
                <a:solidFill>
                  <a:srgbClr val="3C4043"/>
                </a:solidFill>
                <a:latin typeface="HelveticaNeue"/>
              </a:rPr>
              <a:t> careful little tongue what you say</a:t>
            </a:r>
            <a:endParaRPr lang="en-GB" sz="1800" b="1" dirty="0">
              <a:solidFill>
                <a:srgbClr val="3C4043"/>
              </a:solidFill>
              <a:latin typeface="HelveticaNeue"/>
            </a:endParaRPr>
          </a:p>
          <a:p>
            <a:endParaRPr lang="en-GB" sz="1800" b="1" dirty="0">
              <a:solidFill>
                <a:srgbClr val="3C4043"/>
              </a:solidFill>
              <a:latin typeface="HelveticaNeue"/>
            </a:endParaRPr>
          </a:p>
          <a:p>
            <a:r>
              <a:rPr lang="en-GB" b="1" dirty="0">
                <a:solidFill>
                  <a:srgbClr val="3C4043"/>
                </a:solidFill>
                <a:latin typeface="HelveticaNeue"/>
              </a:rPr>
              <a:t>O</a:t>
            </a:r>
            <a:r>
              <a:rPr lang="en-US" sz="1800" b="1" dirty="0">
                <a:solidFill>
                  <a:srgbClr val="3C4043"/>
                </a:solidFill>
                <a:latin typeface="HelveticaNeue"/>
              </a:rPr>
              <a:t> be careful little hands what you doO be careful little hands what you doFor the Father up aboveIs looking down in loveSo, be careful little hands what you do</a:t>
            </a:r>
            <a:endParaRPr lang="en-GB" sz="1800" b="1" dirty="0">
              <a:solidFill>
                <a:srgbClr val="3C4043"/>
              </a:solidFill>
              <a:latin typeface="HelveticaNeue"/>
            </a:endParaRPr>
          </a:p>
          <a:p>
            <a:endParaRPr lang="en-GB" sz="1800" b="1" dirty="0">
              <a:solidFill>
                <a:srgbClr val="3C4043"/>
              </a:solidFill>
              <a:latin typeface="HelveticaNeue"/>
            </a:endParaRPr>
          </a:p>
          <a:p>
            <a:r>
              <a:rPr lang="en-GB" b="1" dirty="0">
                <a:solidFill>
                  <a:srgbClr val="3C4043"/>
                </a:solidFill>
                <a:latin typeface="HelveticaNeue"/>
              </a:rPr>
              <a:t>O</a:t>
            </a:r>
            <a:r>
              <a:rPr lang="en-US" sz="1800" b="1" dirty="0">
                <a:solidFill>
                  <a:srgbClr val="3C4043"/>
                </a:solidFill>
                <a:latin typeface="HelveticaNeue"/>
              </a:rPr>
              <a:t> be careful little feet where you go</a:t>
            </a:r>
            <a:r>
              <a:rPr lang="en-GB" sz="1800" b="1" dirty="0">
                <a:solidFill>
                  <a:srgbClr val="3C4043"/>
                </a:solidFill>
                <a:latin typeface="HelveticaNeue"/>
              </a:rPr>
              <a:t> O</a:t>
            </a:r>
            <a:r>
              <a:rPr lang="en-US" sz="1800" b="1" dirty="0">
                <a:solidFill>
                  <a:srgbClr val="3C4043"/>
                </a:solidFill>
                <a:latin typeface="HelveticaNeue"/>
              </a:rPr>
              <a:t> be careful little feet where you go</a:t>
            </a:r>
            <a:r>
              <a:rPr lang="en-GB" sz="1800" b="1" dirty="0">
                <a:solidFill>
                  <a:srgbClr val="3C4043"/>
                </a:solidFill>
                <a:latin typeface="HelveticaNeue"/>
              </a:rPr>
              <a:t> for</a:t>
            </a:r>
            <a:r>
              <a:rPr lang="en-US" sz="1800" b="1" dirty="0">
                <a:solidFill>
                  <a:srgbClr val="3C4043"/>
                </a:solidFill>
                <a:latin typeface="HelveticaNeue"/>
              </a:rPr>
              <a:t> the Father up above</a:t>
            </a:r>
            <a:r>
              <a:rPr lang="en-GB" sz="1800" b="1" dirty="0">
                <a:solidFill>
                  <a:srgbClr val="3C4043"/>
                </a:solidFill>
                <a:latin typeface="HelveticaNeue"/>
              </a:rPr>
              <a:t> is</a:t>
            </a:r>
            <a:r>
              <a:rPr lang="en-US" sz="1800" b="1" dirty="0">
                <a:solidFill>
                  <a:srgbClr val="3C4043"/>
                </a:solidFill>
                <a:latin typeface="HelveticaNeue"/>
              </a:rPr>
              <a:t> looking down in love</a:t>
            </a:r>
            <a:r>
              <a:rPr lang="en-GB" sz="1800" b="1" dirty="0">
                <a:solidFill>
                  <a:srgbClr val="3C4043"/>
                </a:solidFill>
                <a:latin typeface="HelveticaNeue"/>
              </a:rPr>
              <a:t>, so</a:t>
            </a:r>
            <a:r>
              <a:rPr lang="en-US" sz="1800" b="1" dirty="0">
                <a:solidFill>
                  <a:srgbClr val="3C4043"/>
                </a:solidFill>
                <a:latin typeface="HelveticaNeue"/>
              </a:rPr>
              <a:t> be careful little feet where you go</a:t>
            </a:r>
            <a:endParaRPr lang="en-GB" sz="1800" b="1" dirty="0">
              <a:solidFill>
                <a:srgbClr val="3C4043"/>
              </a:solidFill>
              <a:latin typeface="HelveticaNeue"/>
            </a:endParaRPr>
          </a:p>
          <a:p>
            <a:endParaRPr lang="en-GB" sz="1800" b="1" dirty="0">
              <a:solidFill>
                <a:srgbClr val="3C4043"/>
              </a:solidFill>
              <a:latin typeface="HelveticaNeue"/>
            </a:endParaRPr>
          </a:p>
          <a:p>
            <a:r>
              <a:rPr lang="en-GB" b="1" dirty="0">
                <a:solidFill>
                  <a:srgbClr val="3C4043"/>
                </a:solidFill>
                <a:latin typeface="HelveticaNeue"/>
              </a:rPr>
              <a:t>O</a:t>
            </a:r>
            <a:r>
              <a:rPr lang="en-US" sz="1800" b="1" dirty="0">
                <a:solidFill>
                  <a:srgbClr val="3C4043"/>
                </a:solidFill>
                <a:latin typeface="HelveticaNeue"/>
              </a:rPr>
              <a:t> be careful little heart whom you trust</a:t>
            </a:r>
            <a:r>
              <a:rPr lang="en-GB" sz="1800" b="1" dirty="0">
                <a:solidFill>
                  <a:srgbClr val="3C4043"/>
                </a:solidFill>
                <a:latin typeface="HelveticaNeue"/>
              </a:rPr>
              <a:t> O</a:t>
            </a:r>
            <a:r>
              <a:rPr lang="en-US" sz="1800" b="1" dirty="0">
                <a:solidFill>
                  <a:srgbClr val="3C4043"/>
                </a:solidFill>
                <a:latin typeface="HelveticaNeue"/>
              </a:rPr>
              <a:t> be careful little heart whom you trust</a:t>
            </a:r>
            <a:r>
              <a:rPr lang="en-GB" sz="1800" b="1" dirty="0">
                <a:solidFill>
                  <a:srgbClr val="3C4043"/>
                </a:solidFill>
                <a:latin typeface="HelveticaNeue"/>
              </a:rPr>
              <a:t> for</a:t>
            </a:r>
            <a:r>
              <a:rPr lang="en-US" sz="1800" b="1" dirty="0">
                <a:solidFill>
                  <a:srgbClr val="3C4043"/>
                </a:solidFill>
                <a:latin typeface="HelveticaNeue"/>
              </a:rPr>
              <a:t> the Father up aboveIs looking down in love</a:t>
            </a:r>
            <a:r>
              <a:rPr lang="en-GB" sz="1800" b="1" dirty="0">
                <a:solidFill>
                  <a:srgbClr val="3C4043"/>
                </a:solidFill>
                <a:latin typeface="HelveticaNeue"/>
              </a:rPr>
              <a:t>, so </a:t>
            </a:r>
            <a:r>
              <a:rPr lang="en-US" sz="1800" b="1" dirty="0">
                <a:solidFill>
                  <a:srgbClr val="3C4043"/>
                </a:solidFill>
                <a:latin typeface="HelveticaNeue"/>
              </a:rPr>
              <a:t>be careful little heart whom you trust</a:t>
            </a:r>
            <a:endParaRPr lang="en-GB" sz="1800" b="1" dirty="0">
              <a:solidFill>
                <a:srgbClr val="3C4043"/>
              </a:solidFill>
              <a:latin typeface="HelveticaNeue"/>
            </a:endParaRPr>
          </a:p>
          <a:p>
            <a:endParaRPr lang="en-GB" sz="1800" b="1" dirty="0">
              <a:solidFill>
                <a:srgbClr val="3C4043"/>
              </a:solidFill>
              <a:latin typeface="HelveticaNeue"/>
            </a:endParaRPr>
          </a:p>
          <a:p>
            <a:r>
              <a:rPr lang="en-GB" b="1" dirty="0">
                <a:solidFill>
                  <a:srgbClr val="3C4043"/>
                </a:solidFill>
                <a:latin typeface="HelveticaNeue"/>
              </a:rPr>
              <a:t>O</a:t>
            </a:r>
            <a:r>
              <a:rPr lang="en-US" sz="1800" b="1" dirty="0">
                <a:solidFill>
                  <a:srgbClr val="3C4043"/>
                </a:solidFill>
                <a:latin typeface="HelveticaNeue"/>
              </a:rPr>
              <a:t> be careful little mind what you think</a:t>
            </a:r>
            <a:r>
              <a:rPr lang="en-GB" b="1" dirty="0">
                <a:solidFill>
                  <a:srgbClr val="3C4043"/>
                </a:solidFill>
                <a:latin typeface="HelveticaNeue"/>
              </a:rPr>
              <a:t> O</a:t>
            </a:r>
            <a:r>
              <a:rPr lang="en-US" sz="1800" b="1" dirty="0">
                <a:solidFill>
                  <a:srgbClr val="3C4043"/>
                </a:solidFill>
                <a:latin typeface="HelveticaNeue"/>
              </a:rPr>
              <a:t> be careful little mind what you think</a:t>
            </a:r>
            <a:r>
              <a:rPr lang="en-GB" sz="1800" b="1" dirty="0">
                <a:solidFill>
                  <a:srgbClr val="3C4043"/>
                </a:solidFill>
                <a:latin typeface="HelveticaNeue"/>
              </a:rPr>
              <a:t> for</a:t>
            </a:r>
            <a:r>
              <a:rPr lang="en-US" sz="1800" b="1" dirty="0">
                <a:solidFill>
                  <a:srgbClr val="3C4043"/>
                </a:solidFill>
                <a:latin typeface="HelveticaNeue"/>
              </a:rPr>
              <a:t> the Father up above</a:t>
            </a:r>
            <a:r>
              <a:rPr lang="en-GB" sz="1800" b="1" dirty="0">
                <a:solidFill>
                  <a:srgbClr val="3C4043"/>
                </a:solidFill>
                <a:latin typeface="HelveticaNeue"/>
              </a:rPr>
              <a:t> is</a:t>
            </a:r>
            <a:r>
              <a:rPr lang="en-US" sz="1800" b="1" dirty="0">
                <a:solidFill>
                  <a:srgbClr val="3C4043"/>
                </a:solidFill>
                <a:latin typeface="HelveticaNeue"/>
              </a:rPr>
              <a:t> looking down in love</a:t>
            </a:r>
            <a:r>
              <a:rPr lang="en-GB" sz="1800" b="1" dirty="0">
                <a:solidFill>
                  <a:srgbClr val="3C4043"/>
                </a:solidFill>
                <a:latin typeface="HelveticaNeue"/>
              </a:rPr>
              <a:t>, so</a:t>
            </a:r>
            <a:r>
              <a:rPr lang="en-US" sz="1800" b="1" dirty="0">
                <a:solidFill>
                  <a:srgbClr val="3C4043"/>
                </a:solidFill>
                <a:latin typeface="HelveticaNeue"/>
              </a:rPr>
              <a:t> be careful little </a:t>
            </a:r>
            <a:r>
              <a:rPr lang="en-GB" sz="1800" b="1" dirty="0">
                <a:solidFill>
                  <a:srgbClr val="3C4043"/>
                </a:solidFill>
                <a:latin typeface="HelveticaNeue"/>
              </a:rPr>
              <a:t>mind what</a:t>
            </a:r>
            <a:r>
              <a:rPr lang="en-US" sz="1800" b="1" dirty="0">
                <a:solidFill>
                  <a:srgbClr val="3C4043"/>
                </a:solidFill>
                <a:latin typeface="HelveticaNeue"/>
              </a:rPr>
              <a:t> you think, </a:t>
            </a:r>
            <a:r>
              <a:rPr lang="en-GB" sz="1800" b="1" dirty="0">
                <a:solidFill>
                  <a:srgbClr val="3C4043"/>
                </a:solidFill>
                <a:latin typeface="HelveticaNeue"/>
              </a:rPr>
              <a:t>so </a:t>
            </a:r>
            <a:r>
              <a:rPr lang="en-US" sz="1800" b="1" dirty="0">
                <a:solidFill>
                  <a:srgbClr val="3C4043"/>
                </a:solidFill>
                <a:latin typeface="HelveticaNeue"/>
              </a:rPr>
              <a:t>be careful little </a:t>
            </a:r>
            <a:r>
              <a:rPr lang="en-GB" sz="1800" b="1" dirty="0">
                <a:solidFill>
                  <a:srgbClr val="3C4043"/>
                </a:solidFill>
                <a:latin typeface="HelveticaNeue"/>
              </a:rPr>
              <a:t>mind what</a:t>
            </a:r>
            <a:r>
              <a:rPr lang="en-US" sz="1800" b="1" dirty="0">
                <a:solidFill>
                  <a:srgbClr val="3C4043"/>
                </a:solidFill>
                <a:latin typeface="HelveticaNeue"/>
              </a:rPr>
              <a:t> you think</a:t>
            </a:r>
            <a:endParaRPr lang="en-US" b="1" dirty="0"/>
          </a:p>
        </p:txBody>
      </p:sp>
      <p:pic>
        <p:nvPicPr>
          <p:cNvPr id="7" name="Graphic 7" descr="Eye">
            <a:extLst>
              <a:ext uri="{FF2B5EF4-FFF2-40B4-BE49-F238E27FC236}">
                <a16:creationId xmlns:a16="http://schemas.microsoft.com/office/drawing/2014/main" id="{FE07E91F-F8FE-B848-84A2-A606B58C5F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9711873" y="-1"/>
            <a:ext cx="1784087" cy="969474"/>
          </a:xfrm>
          <a:prstGeom prst="rect">
            <a:avLst/>
          </a:prstGeom>
        </p:spPr>
      </p:pic>
      <p:pic>
        <p:nvPicPr>
          <p:cNvPr id="11" name="Graphic 11" descr="Ear">
            <a:extLst>
              <a:ext uri="{FF2B5EF4-FFF2-40B4-BE49-F238E27FC236}">
                <a16:creationId xmlns:a16="http://schemas.microsoft.com/office/drawing/2014/main" id="{3DF2D124-2FAF-9E48-ACD6-1C535AA75B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12942" y="803149"/>
            <a:ext cx="2354592" cy="1435383"/>
          </a:xfrm>
          <a:prstGeom prst="rect">
            <a:avLst/>
          </a:prstGeom>
        </p:spPr>
      </p:pic>
      <p:pic>
        <p:nvPicPr>
          <p:cNvPr id="13" name="Graphic 13" descr="Sign language">
            <a:extLst>
              <a:ext uri="{FF2B5EF4-FFF2-40B4-BE49-F238E27FC236}">
                <a16:creationId xmlns:a16="http://schemas.microsoft.com/office/drawing/2014/main" id="{AC367E80-D1BB-9848-BC60-8312C0F4BF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0332">
            <a:off x="9104011" y="2522742"/>
            <a:ext cx="1770024" cy="1435724"/>
          </a:xfrm>
          <a:prstGeom prst="rect">
            <a:avLst/>
          </a:prstGeom>
        </p:spPr>
      </p:pic>
      <p:pic>
        <p:nvPicPr>
          <p:cNvPr id="15" name="Graphic 15" descr="Heart organ">
            <a:extLst>
              <a:ext uri="{FF2B5EF4-FFF2-40B4-BE49-F238E27FC236}">
                <a16:creationId xmlns:a16="http://schemas.microsoft.com/office/drawing/2014/main" id="{6027A701-8F06-2049-9047-CD9F8E6C2C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05306" y="5399491"/>
            <a:ext cx="2086694" cy="1159274"/>
          </a:xfrm>
          <a:prstGeom prst="rect">
            <a:avLst/>
          </a:prstGeom>
        </p:spPr>
      </p:pic>
      <p:pic>
        <p:nvPicPr>
          <p:cNvPr id="17" name="Graphic 17" descr="Tongue">
            <a:extLst>
              <a:ext uri="{FF2B5EF4-FFF2-40B4-BE49-F238E27FC236}">
                <a16:creationId xmlns:a16="http://schemas.microsoft.com/office/drawing/2014/main" id="{5E7EA589-B128-1C44-BE9F-EF4154E87E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89766" y="1789976"/>
            <a:ext cx="1902234" cy="1890981"/>
          </a:xfrm>
          <a:prstGeom prst="rect">
            <a:avLst/>
          </a:prstGeom>
        </p:spPr>
      </p:pic>
      <p:pic>
        <p:nvPicPr>
          <p:cNvPr id="19" name="Graphic 19" descr="Foot">
            <a:extLst>
              <a:ext uri="{FF2B5EF4-FFF2-40B4-BE49-F238E27FC236}">
                <a16:creationId xmlns:a16="http://schemas.microsoft.com/office/drawing/2014/main" id="{C7AA8FC7-3091-B647-A457-D8301CF576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99666" y="3740411"/>
            <a:ext cx="1682433" cy="1159274"/>
          </a:xfrm>
          <a:prstGeom prst="rect">
            <a:avLst/>
          </a:prstGeom>
        </p:spPr>
      </p:pic>
    </p:spTree>
    <p:extLst>
      <p:ext uri="{BB962C8B-B14F-4D97-AF65-F5344CB8AC3E}">
        <p14:creationId xmlns:p14="http://schemas.microsoft.com/office/powerpoint/2010/main" val="62142691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CE7564-A6D7-2F47-8373-7CB8DA0FBE6A}"/>
              </a:ext>
            </a:extLst>
          </p:cNvPr>
          <p:cNvSpPr txBox="1"/>
          <p:nvPr/>
        </p:nvSpPr>
        <p:spPr>
          <a:xfrm>
            <a:off x="1149048" y="302381"/>
            <a:ext cx="10084404" cy="5632311"/>
          </a:xfrm>
          <a:prstGeom prst="rect">
            <a:avLst/>
          </a:prstGeom>
          <a:noFill/>
        </p:spPr>
        <p:txBody>
          <a:bodyPr wrap="square">
            <a:spAutoFit/>
          </a:bodyPr>
          <a:lstStyle/>
          <a:p>
            <a:r>
              <a:rPr lang="en-US" sz="6000">
                <a:solidFill>
                  <a:srgbClr val="222222"/>
                </a:solidFill>
                <a:latin typeface="Programme-Light"/>
              </a:rPr>
              <a:t>Lord, prepare me to be a sanctuary</a:t>
            </a:r>
            <a:endParaRPr lang="en-GB" sz="6000">
              <a:solidFill>
                <a:srgbClr val="222222"/>
              </a:solidFill>
              <a:latin typeface="Programme-Light"/>
            </a:endParaRPr>
          </a:p>
          <a:p>
            <a:r>
              <a:rPr lang="en-US" sz="6000">
                <a:solidFill>
                  <a:srgbClr val="222222"/>
                </a:solidFill>
                <a:latin typeface="Programme-Light"/>
              </a:rPr>
              <a:t>Pure and holy, tried and true</a:t>
            </a:r>
            <a:endParaRPr lang="en-GB" sz="6000">
              <a:solidFill>
                <a:srgbClr val="222222"/>
              </a:solidFill>
              <a:latin typeface="Programme-Light"/>
            </a:endParaRPr>
          </a:p>
          <a:p>
            <a:r>
              <a:rPr lang="en-US" sz="6000">
                <a:solidFill>
                  <a:srgbClr val="222222"/>
                </a:solidFill>
                <a:latin typeface="Programme-Light"/>
              </a:rPr>
              <a:t>With thanksgiving, </a:t>
            </a:r>
            <a:endParaRPr lang="en-GB" sz="6000">
              <a:solidFill>
                <a:srgbClr val="222222"/>
              </a:solidFill>
              <a:latin typeface="Programme-Light"/>
            </a:endParaRPr>
          </a:p>
          <a:p>
            <a:r>
              <a:rPr lang="en-US" sz="6000">
                <a:solidFill>
                  <a:srgbClr val="222222"/>
                </a:solidFill>
                <a:latin typeface="Programme-Light"/>
              </a:rPr>
              <a:t>I'll be a living</a:t>
            </a:r>
            <a:endParaRPr lang="en-GB" sz="6000">
              <a:solidFill>
                <a:srgbClr val="222222"/>
              </a:solidFill>
              <a:latin typeface="Programme-Light"/>
            </a:endParaRPr>
          </a:p>
          <a:p>
            <a:r>
              <a:rPr lang="en-US" sz="6000">
                <a:solidFill>
                  <a:srgbClr val="222222"/>
                </a:solidFill>
                <a:latin typeface="Programme-Light"/>
              </a:rPr>
              <a:t>Sanctuary for You</a:t>
            </a:r>
            <a:endParaRPr lang="en-US" sz="6000"/>
          </a:p>
        </p:txBody>
      </p:sp>
      <p:pic>
        <p:nvPicPr>
          <p:cNvPr id="11" name="Graphic 11" descr="Treble clef">
            <a:extLst>
              <a:ext uri="{FF2B5EF4-FFF2-40B4-BE49-F238E27FC236}">
                <a16:creationId xmlns:a16="http://schemas.microsoft.com/office/drawing/2014/main" id="{A9E5ECE1-B37C-4C49-B09B-26A6C9A4AE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853424" flipH="1" flipV="1">
            <a:off x="8419147" y="3136078"/>
            <a:ext cx="2019091" cy="1433908"/>
          </a:xfrm>
          <a:prstGeom prst="rect">
            <a:avLst/>
          </a:prstGeom>
        </p:spPr>
      </p:pic>
      <p:pic>
        <p:nvPicPr>
          <p:cNvPr id="13" name="Graphic 13" descr="Music notation">
            <a:extLst>
              <a:ext uri="{FF2B5EF4-FFF2-40B4-BE49-F238E27FC236}">
                <a16:creationId xmlns:a16="http://schemas.microsoft.com/office/drawing/2014/main" id="{432CEA09-DF5C-8141-AC38-36378CE8AE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2473" y="4648609"/>
            <a:ext cx="3270479" cy="1961953"/>
          </a:xfrm>
          <a:prstGeom prst="rect">
            <a:avLst/>
          </a:prstGeom>
        </p:spPr>
      </p:pic>
      <p:pic>
        <p:nvPicPr>
          <p:cNvPr id="15" name="Graphic 15" descr="Music notes">
            <a:extLst>
              <a:ext uri="{FF2B5EF4-FFF2-40B4-BE49-F238E27FC236}">
                <a16:creationId xmlns:a16="http://schemas.microsoft.com/office/drawing/2014/main" id="{CA9CC7E5-57DE-C347-AAE9-DB728C7765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86130" y="70317"/>
            <a:ext cx="2142421" cy="2142421"/>
          </a:xfrm>
          <a:prstGeom prst="rect">
            <a:avLst/>
          </a:prstGeom>
        </p:spPr>
      </p:pic>
    </p:spTree>
    <p:extLst>
      <p:ext uri="{BB962C8B-B14F-4D97-AF65-F5344CB8AC3E}">
        <p14:creationId xmlns:p14="http://schemas.microsoft.com/office/powerpoint/2010/main" val="240944294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C96CFB-C889-5748-AA6D-EE5BAFD12DCA}"/>
              </a:ext>
            </a:extLst>
          </p:cNvPr>
          <p:cNvPicPr>
            <a:picLocks noChangeAspect="1"/>
          </p:cNvPicPr>
          <p:nvPr/>
        </p:nvPicPr>
        <p:blipFill>
          <a:blip r:embed="rId2"/>
          <a:stretch>
            <a:fillRect/>
          </a:stretch>
        </p:blipFill>
        <p:spPr>
          <a:xfrm>
            <a:off x="-120952" y="0"/>
            <a:ext cx="6606209" cy="6858000"/>
          </a:xfrm>
          <a:prstGeom prst="rect">
            <a:avLst/>
          </a:prstGeom>
        </p:spPr>
      </p:pic>
      <p:sp>
        <p:nvSpPr>
          <p:cNvPr id="5" name="TextBox 4">
            <a:extLst>
              <a:ext uri="{FF2B5EF4-FFF2-40B4-BE49-F238E27FC236}">
                <a16:creationId xmlns:a16="http://schemas.microsoft.com/office/drawing/2014/main" id="{B9840E2B-77E4-1041-B1CC-B3C188328643}"/>
              </a:ext>
            </a:extLst>
          </p:cNvPr>
          <p:cNvSpPr txBox="1"/>
          <p:nvPr/>
        </p:nvSpPr>
        <p:spPr>
          <a:xfrm rot="12938838" flipV="1">
            <a:off x="6292587" y="1932125"/>
            <a:ext cx="6555565" cy="1446550"/>
          </a:xfrm>
          <a:prstGeom prst="rect">
            <a:avLst/>
          </a:prstGeom>
          <a:noFill/>
        </p:spPr>
        <p:txBody>
          <a:bodyPr wrap="square" rtlCol="0">
            <a:spAutoFit/>
          </a:bodyPr>
          <a:lstStyle/>
          <a:p>
            <a:pPr algn="l"/>
            <a:r>
              <a:rPr lang="en-GB" sz="8800" b="1" err="1">
                <a:solidFill>
                  <a:srgbClr val="C00000"/>
                </a:solidFill>
              </a:rPr>
              <a:t>QUIZzzzzz</a:t>
            </a:r>
            <a:endParaRPr lang="en-US" sz="8800" b="1">
              <a:solidFill>
                <a:srgbClr val="C00000"/>
              </a:solidFill>
            </a:endParaRPr>
          </a:p>
        </p:txBody>
      </p:sp>
    </p:spTree>
    <p:extLst>
      <p:ext uri="{BB962C8B-B14F-4D97-AF65-F5344CB8AC3E}">
        <p14:creationId xmlns:p14="http://schemas.microsoft.com/office/powerpoint/2010/main" val="2113810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860032-1A6B-3547-AAFD-E5333DC6A308}"/>
              </a:ext>
            </a:extLst>
          </p:cNvPr>
          <p:cNvPicPr>
            <a:picLocks noChangeAspect="1"/>
          </p:cNvPicPr>
          <p:nvPr/>
        </p:nvPicPr>
        <p:blipFill>
          <a:blip r:embed="rId2"/>
          <a:stretch>
            <a:fillRect/>
          </a:stretch>
        </p:blipFill>
        <p:spPr>
          <a:xfrm>
            <a:off x="3159881" y="0"/>
            <a:ext cx="8421308" cy="5911549"/>
          </a:xfrm>
          <a:prstGeom prst="rect">
            <a:avLst/>
          </a:prstGeom>
        </p:spPr>
      </p:pic>
      <p:sp>
        <p:nvSpPr>
          <p:cNvPr id="13" name="TextBox 12">
            <a:extLst>
              <a:ext uri="{FF2B5EF4-FFF2-40B4-BE49-F238E27FC236}">
                <a16:creationId xmlns:a16="http://schemas.microsoft.com/office/drawing/2014/main" id="{3C35F1D5-B3FD-AD43-98D2-676A35332BB4}"/>
              </a:ext>
            </a:extLst>
          </p:cNvPr>
          <p:cNvSpPr txBox="1"/>
          <p:nvPr/>
        </p:nvSpPr>
        <p:spPr>
          <a:xfrm>
            <a:off x="5178576" y="2396671"/>
            <a:ext cx="1828800" cy="1828800"/>
          </a:xfrm>
          <a:prstGeom prst="rect">
            <a:avLst/>
          </a:prstGeom>
          <a:noFill/>
        </p:spPr>
        <p:txBody>
          <a:bodyPr wrap="square" rtlCol="0">
            <a:spAutoFit/>
          </a:bodyPr>
          <a:lstStyle/>
          <a:p>
            <a:pPr algn="l"/>
            <a:endParaRPr lang="en-US"/>
          </a:p>
        </p:txBody>
      </p:sp>
      <p:sp>
        <p:nvSpPr>
          <p:cNvPr id="14" name="TextBox 13">
            <a:extLst>
              <a:ext uri="{FF2B5EF4-FFF2-40B4-BE49-F238E27FC236}">
                <a16:creationId xmlns:a16="http://schemas.microsoft.com/office/drawing/2014/main" id="{F68B5FB1-F211-A240-BAD8-8A27D6D048AE}"/>
              </a:ext>
            </a:extLst>
          </p:cNvPr>
          <p:cNvSpPr txBox="1"/>
          <p:nvPr/>
        </p:nvSpPr>
        <p:spPr>
          <a:xfrm>
            <a:off x="257024" y="5534561"/>
            <a:ext cx="11324165" cy="1323439"/>
          </a:xfrm>
          <a:prstGeom prst="rect">
            <a:avLst/>
          </a:prstGeom>
          <a:noFill/>
        </p:spPr>
        <p:txBody>
          <a:bodyPr wrap="square" rtlCol="0">
            <a:spAutoFit/>
          </a:bodyPr>
          <a:lstStyle/>
          <a:p>
            <a:pPr algn="l"/>
            <a:r>
              <a:rPr lang="en-GB" sz="8000" b="1">
                <a:latin typeface="Eras Medium ITC" panose="020F0502020204030204" pitchFamily="34" charset="0"/>
              </a:rPr>
              <a:t>TABERNACLE AWARD</a:t>
            </a:r>
            <a:endParaRPr lang="en-US" sz="8000" b="1">
              <a:latin typeface="Eras Medium ITC" panose="020F0502020204030204" pitchFamily="34" charset="0"/>
            </a:endParaRPr>
          </a:p>
        </p:txBody>
      </p:sp>
    </p:spTree>
    <p:extLst>
      <p:ext uri="{BB962C8B-B14F-4D97-AF65-F5344CB8AC3E}">
        <p14:creationId xmlns:p14="http://schemas.microsoft.com/office/powerpoint/2010/main" val="165224631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79C2BA-ABFE-DA45-8A60-6B0328700144}"/>
              </a:ext>
              <a:ext uri="{C183D7F6-B498-43B3-948B-1728B52AA6E4}">
                <adec:decorative xmlns:adec="http://schemas.microsoft.com/office/drawing/2017/decorative" val="1"/>
              </a:ext>
            </a:extLst>
          </p:cNvPr>
          <p:cNvSpPr txBox="1"/>
          <p:nvPr/>
        </p:nvSpPr>
        <p:spPr>
          <a:xfrm>
            <a:off x="136071" y="801310"/>
            <a:ext cx="11490477"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l"/>
            <a:r>
              <a:rPr lang="en-GB" sz="6000"/>
              <a:t>WHAT’S INSIDE THE TABERNACLE?</a:t>
            </a:r>
            <a:endParaRPr lang="en-US" sz="6000"/>
          </a:p>
        </p:txBody>
      </p:sp>
      <p:sp>
        <p:nvSpPr>
          <p:cNvPr id="3" name="Lightning Bolt 2">
            <a:extLst>
              <a:ext uri="{FF2B5EF4-FFF2-40B4-BE49-F238E27FC236}">
                <a16:creationId xmlns:a16="http://schemas.microsoft.com/office/drawing/2014/main" id="{09EAD281-A920-3F41-BD25-F505B85A150A}"/>
              </a:ext>
            </a:extLst>
          </p:cNvPr>
          <p:cNvSpPr/>
          <p:nvPr/>
        </p:nvSpPr>
        <p:spPr>
          <a:xfrm>
            <a:off x="5178576" y="2517624"/>
            <a:ext cx="1828800" cy="1828800"/>
          </a:xfrm>
          <a:prstGeom prst="lightningBol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ghtning Bolt 4">
            <a:extLst>
              <a:ext uri="{FF2B5EF4-FFF2-40B4-BE49-F238E27FC236}">
                <a16:creationId xmlns:a16="http://schemas.microsoft.com/office/drawing/2014/main" id="{5AFEC603-BA3C-A942-8580-2D1B69FEE22A}"/>
              </a:ext>
            </a:extLst>
          </p:cNvPr>
          <p:cNvSpPr/>
          <p:nvPr/>
        </p:nvSpPr>
        <p:spPr>
          <a:xfrm>
            <a:off x="5330976" y="2670024"/>
            <a:ext cx="1828800" cy="18288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ghtning Bolt 6">
            <a:extLst>
              <a:ext uri="{FF2B5EF4-FFF2-40B4-BE49-F238E27FC236}">
                <a16:creationId xmlns:a16="http://schemas.microsoft.com/office/drawing/2014/main" id="{96445C6C-E058-E543-B8B6-F2919C732692}"/>
              </a:ext>
            </a:extLst>
          </p:cNvPr>
          <p:cNvSpPr/>
          <p:nvPr/>
        </p:nvSpPr>
        <p:spPr>
          <a:xfrm>
            <a:off x="5483376" y="2822424"/>
            <a:ext cx="1828800" cy="1828800"/>
          </a:xfrm>
          <a:prstGeom prst="lightningBol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ghtning Bolt 8">
            <a:extLst>
              <a:ext uri="{FF2B5EF4-FFF2-40B4-BE49-F238E27FC236}">
                <a16:creationId xmlns:a16="http://schemas.microsoft.com/office/drawing/2014/main" id="{ABE915DB-0E60-3941-A918-E0AD19020F57}"/>
              </a:ext>
            </a:extLst>
          </p:cNvPr>
          <p:cNvSpPr/>
          <p:nvPr/>
        </p:nvSpPr>
        <p:spPr>
          <a:xfrm>
            <a:off x="5635776" y="2974824"/>
            <a:ext cx="1828800" cy="18288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18129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0B8398-9F9A-5544-B6FD-77413EC585B3}"/>
              </a:ext>
            </a:extLst>
          </p:cNvPr>
          <p:cNvSpPr txBox="1"/>
          <p:nvPr/>
        </p:nvSpPr>
        <p:spPr>
          <a:xfrm>
            <a:off x="302381" y="0"/>
            <a:ext cx="11717262" cy="2862322"/>
          </a:xfrm>
          <a:prstGeom prst="rect">
            <a:avLst/>
          </a:prstGeom>
          <a:noFill/>
        </p:spPr>
        <p:txBody>
          <a:bodyPr wrap="square">
            <a:spAutoFit/>
          </a:bodyPr>
          <a:lstStyle/>
          <a:p>
            <a:r>
              <a:rPr lang="en-US" sz="3600" b="1">
                <a:latin typeface="BwModelica-Medium"/>
              </a:rPr>
              <a:t>Bronze Altar</a:t>
            </a:r>
            <a:endParaRPr lang="en-GB" sz="3600" b="1">
              <a:latin typeface="BwModelica-Medium"/>
            </a:endParaRPr>
          </a:p>
          <a:p>
            <a:r>
              <a:rPr lang="en-US" sz="3600" b="1">
                <a:latin typeface="OpenSans-Regular"/>
              </a:rPr>
              <a:t>The bronze altar was the place of sacrifice. Bronze speaks of sin and the perpetual fire (Lev. 1:5-7) on the altar symbolizes God’s judgment against sin. Jesus died on an altar; it was called the cross. He died for our sins on that cross.</a:t>
            </a:r>
            <a:endParaRPr lang="en-US" sz="3600" b="1"/>
          </a:p>
        </p:txBody>
      </p:sp>
      <p:pic>
        <p:nvPicPr>
          <p:cNvPr id="4" name="Picture 4">
            <a:extLst>
              <a:ext uri="{FF2B5EF4-FFF2-40B4-BE49-F238E27FC236}">
                <a16:creationId xmlns:a16="http://schemas.microsoft.com/office/drawing/2014/main" id="{876779A0-3202-8444-9F4B-370DF8288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905" y="2862322"/>
            <a:ext cx="6818690" cy="3880773"/>
          </a:xfrm>
          <a:prstGeom prst="rect">
            <a:avLst/>
          </a:prstGeom>
        </p:spPr>
      </p:pic>
    </p:spTree>
    <p:extLst>
      <p:ext uri="{BB962C8B-B14F-4D97-AF65-F5344CB8AC3E}">
        <p14:creationId xmlns:p14="http://schemas.microsoft.com/office/powerpoint/2010/main" val="48550769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7EAAD1-BF54-294F-8B8F-01BAF81E31A8}"/>
              </a:ext>
            </a:extLst>
          </p:cNvPr>
          <p:cNvSpPr txBox="1"/>
          <p:nvPr/>
        </p:nvSpPr>
        <p:spPr>
          <a:xfrm>
            <a:off x="105834" y="136071"/>
            <a:ext cx="11792856" cy="4524315"/>
          </a:xfrm>
          <a:prstGeom prst="rect">
            <a:avLst/>
          </a:prstGeom>
          <a:noFill/>
        </p:spPr>
        <p:txBody>
          <a:bodyPr wrap="square">
            <a:spAutoFit/>
          </a:bodyPr>
          <a:lstStyle/>
          <a:p>
            <a:r>
              <a:rPr lang="en-US" sz="3600" b="1">
                <a:solidFill>
                  <a:schemeClr val="bg2">
                    <a:lumMod val="10000"/>
                  </a:schemeClr>
                </a:solidFill>
                <a:latin typeface="BwModelica-Medium"/>
              </a:rPr>
              <a:t>Bronze Laver</a:t>
            </a:r>
            <a:endParaRPr lang="en-GB" sz="3600" b="1">
              <a:solidFill>
                <a:schemeClr val="bg2">
                  <a:lumMod val="10000"/>
                </a:schemeClr>
              </a:solidFill>
              <a:latin typeface="BwModelica-Medium"/>
            </a:endParaRPr>
          </a:p>
          <a:p>
            <a:r>
              <a:rPr lang="en-US" sz="3600" b="1">
                <a:solidFill>
                  <a:schemeClr val="bg2">
                    <a:lumMod val="10000"/>
                  </a:schemeClr>
                </a:solidFill>
                <a:latin typeface="OpenSans-Regular"/>
              </a:rPr>
              <a:t>The bronze laver was filled with water, and its base was made from the women’s mirrors of highly polished bronze (Ex. 38:8). This is a great picture of a person who trusts Jesus for the forgiveness of sins. The laver symbolizes our cleansing from sin – our holiness. Once we are forgiven of our sins, God starts changing us to make us truly holy as He is holy (Phil. 2:12-13; 1 Pet. 1:16)</a:t>
            </a:r>
            <a:endParaRPr lang="en-US" sz="3600" b="1">
              <a:solidFill>
                <a:schemeClr val="bg2">
                  <a:lumMod val="10000"/>
                </a:schemeClr>
              </a:solidFill>
            </a:endParaRPr>
          </a:p>
        </p:txBody>
      </p:sp>
      <p:pic>
        <p:nvPicPr>
          <p:cNvPr id="4" name="Picture 4">
            <a:extLst>
              <a:ext uri="{FF2B5EF4-FFF2-40B4-BE49-F238E27FC236}">
                <a16:creationId xmlns:a16="http://schemas.microsoft.com/office/drawing/2014/main" id="{906E7101-E529-C542-8E7B-35B3EA33C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5563" y="4036786"/>
            <a:ext cx="5273127" cy="2685143"/>
          </a:xfrm>
          <a:prstGeom prst="rect">
            <a:avLst/>
          </a:prstGeom>
        </p:spPr>
      </p:pic>
    </p:spTree>
    <p:extLst>
      <p:ext uri="{BB962C8B-B14F-4D97-AF65-F5344CB8AC3E}">
        <p14:creationId xmlns:p14="http://schemas.microsoft.com/office/powerpoint/2010/main" val="223667993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CC05D0-34A6-4A48-A480-6FEC410E377A}"/>
              </a:ext>
            </a:extLst>
          </p:cNvPr>
          <p:cNvSpPr txBox="1"/>
          <p:nvPr/>
        </p:nvSpPr>
        <p:spPr>
          <a:xfrm>
            <a:off x="377976" y="0"/>
            <a:ext cx="6274405" cy="6740307"/>
          </a:xfrm>
          <a:prstGeom prst="rect">
            <a:avLst/>
          </a:prstGeom>
          <a:noFill/>
        </p:spPr>
        <p:txBody>
          <a:bodyPr wrap="square">
            <a:spAutoFit/>
          </a:bodyPr>
          <a:lstStyle/>
          <a:p>
            <a:r>
              <a:rPr lang="en-US" sz="3600" b="1" dirty="0">
                <a:latin typeface="BwModelica-Medium"/>
              </a:rPr>
              <a:t>Golden </a:t>
            </a:r>
            <a:r>
              <a:rPr lang="en-US" sz="3600" b="1" dirty="0" err="1">
                <a:latin typeface="BwModelica-Medium"/>
              </a:rPr>
              <a:t>Lampstan</a:t>
            </a:r>
            <a:r>
              <a:rPr lang="en-GB" sz="3600" b="1" dirty="0">
                <a:latin typeface="BwModelica-Medium"/>
              </a:rPr>
              <a:t>d / Menorah</a:t>
            </a:r>
          </a:p>
          <a:p>
            <a:r>
              <a:rPr lang="en-GB" sz="3600" b="1" dirty="0">
                <a:latin typeface="BwModelica-Medium"/>
              </a:rPr>
              <a:t>The</a:t>
            </a:r>
            <a:r>
              <a:rPr lang="en-US" sz="3600" b="1" dirty="0">
                <a:latin typeface="OpenSans-Regular"/>
              </a:rPr>
              <a:t> </a:t>
            </a:r>
            <a:r>
              <a:rPr lang="en-US" sz="3600" b="1" dirty="0" err="1">
                <a:latin typeface="OpenSans-Regular"/>
              </a:rPr>
              <a:t>lampstand</a:t>
            </a:r>
            <a:r>
              <a:rPr lang="en-US" sz="3600" b="1" dirty="0">
                <a:latin typeface="OpenSans-Regular"/>
              </a:rPr>
              <a:t>, table of showbread and altar of incense are all made of gold. While bronze symbolizes sin, gold speaks of deity. The Holy Place is alive with symbolism about Jesus. The </a:t>
            </a:r>
            <a:r>
              <a:rPr lang="en-GB" sz="3600" b="1" dirty="0">
                <a:latin typeface="OpenSans-Regular"/>
              </a:rPr>
              <a:t>menorah</a:t>
            </a:r>
            <a:r>
              <a:rPr lang="en-US" sz="3600" b="1" dirty="0">
                <a:latin typeface="OpenSans-Regular"/>
              </a:rPr>
              <a:t> speaks of the One who revealed the Father to us – Jesus the light giver (Matt. 11:27). He is the light of men.</a:t>
            </a:r>
            <a:endParaRPr lang="en-US" sz="3600" b="1" dirty="0"/>
          </a:p>
        </p:txBody>
      </p:sp>
      <p:pic>
        <p:nvPicPr>
          <p:cNvPr id="4" name="Picture 4">
            <a:extLst>
              <a:ext uri="{FF2B5EF4-FFF2-40B4-BE49-F238E27FC236}">
                <a16:creationId xmlns:a16="http://schemas.microsoft.com/office/drawing/2014/main" id="{2D1235C4-BF7E-B840-BCB3-2A65B828D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3977" y="438452"/>
            <a:ext cx="5200047" cy="5911548"/>
          </a:xfrm>
          <a:prstGeom prst="rect">
            <a:avLst/>
          </a:prstGeom>
        </p:spPr>
      </p:pic>
    </p:spTree>
    <p:extLst>
      <p:ext uri="{BB962C8B-B14F-4D97-AF65-F5344CB8AC3E}">
        <p14:creationId xmlns:p14="http://schemas.microsoft.com/office/powerpoint/2010/main" val="159164896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7E60EA-90F3-5B47-979F-130AA064B5A2}"/>
              </a:ext>
            </a:extLst>
          </p:cNvPr>
          <p:cNvSpPr txBox="1"/>
          <p:nvPr/>
        </p:nvSpPr>
        <p:spPr>
          <a:xfrm>
            <a:off x="5465535" y="244074"/>
            <a:ext cx="6092976" cy="5078313"/>
          </a:xfrm>
          <a:prstGeom prst="rect">
            <a:avLst/>
          </a:prstGeom>
          <a:noFill/>
        </p:spPr>
        <p:txBody>
          <a:bodyPr wrap="square">
            <a:spAutoFit/>
          </a:bodyPr>
          <a:lstStyle/>
          <a:p>
            <a:r>
              <a:rPr lang="en-US" sz="3600" b="1" dirty="0">
                <a:latin typeface="BwModelica-Medium"/>
              </a:rPr>
              <a:t>Table of Showbread</a:t>
            </a:r>
            <a:endParaRPr lang="en-GB" sz="3600" b="1" dirty="0">
              <a:latin typeface="OpenSans-Regular"/>
            </a:endParaRPr>
          </a:p>
          <a:p>
            <a:r>
              <a:rPr lang="en-GB" sz="3600" b="1" dirty="0">
                <a:latin typeface="OpenSans-Regular"/>
              </a:rPr>
              <a:t>The</a:t>
            </a:r>
            <a:r>
              <a:rPr lang="en-US" sz="3600" b="1" dirty="0">
                <a:latin typeface="OpenSans-Regular"/>
              </a:rPr>
              <a:t> table of showbread was made of acacia wood and overlaid with gold. The wood speaks of Jesus’ humanity and the gold of His deity. The bread that was placed on the table represents God’s presence in our lives.</a:t>
            </a:r>
            <a:endParaRPr lang="en-US" sz="3600" b="1" dirty="0"/>
          </a:p>
        </p:txBody>
      </p:sp>
      <p:pic>
        <p:nvPicPr>
          <p:cNvPr id="4" name="Picture 4">
            <a:extLst>
              <a:ext uri="{FF2B5EF4-FFF2-40B4-BE49-F238E27FC236}">
                <a16:creationId xmlns:a16="http://schemas.microsoft.com/office/drawing/2014/main" id="{918CDD2F-8E1F-8941-9E6F-46C58EEC7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89" y="937380"/>
            <a:ext cx="4387850" cy="5258767"/>
          </a:xfrm>
          <a:prstGeom prst="rect">
            <a:avLst/>
          </a:prstGeom>
        </p:spPr>
      </p:pic>
    </p:spTree>
    <p:extLst>
      <p:ext uri="{BB962C8B-B14F-4D97-AF65-F5344CB8AC3E}">
        <p14:creationId xmlns:p14="http://schemas.microsoft.com/office/powerpoint/2010/main" val="197189895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F64B1-CCA1-5542-81BD-4373119D86D2}"/>
              </a:ext>
            </a:extLst>
          </p:cNvPr>
          <p:cNvSpPr txBox="1"/>
          <p:nvPr/>
        </p:nvSpPr>
        <p:spPr>
          <a:xfrm>
            <a:off x="332620" y="771071"/>
            <a:ext cx="7846786" cy="4524315"/>
          </a:xfrm>
          <a:prstGeom prst="rect">
            <a:avLst/>
          </a:prstGeom>
          <a:noFill/>
        </p:spPr>
        <p:txBody>
          <a:bodyPr wrap="square">
            <a:spAutoFit/>
          </a:bodyPr>
          <a:lstStyle/>
          <a:p>
            <a:r>
              <a:rPr lang="en-US" sz="3600" b="1">
                <a:latin typeface="BwModelica-Medium"/>
              </a:rPr>
              <a:t>Altar of Incense</a:t>
            </a:r>
            <a:endParaRPr lang="en-GB" sz="3600" b="1">
              <a:latin typeface="BwModelica-Medium"/>
            </a:endParaRPr>
          </a:p>
          <a:p>
            <a:r>
              <a:rPr lang="en-US" sz="3600" b="1">
                <a:latin typeface="OpenSans-Regular"/>
              </a:rPr>
              <a:t>The gold altar of incense represents the intercession and the memorial of Jesus. While the golden </a:t>
            </a:r>
            <a:r>
              <a:rPr lang="en-US" sz="3600" b="1" err="1">
                <a:latin typeface="OpenSans-Regular"/>
              </a:rPr>
              <a:t>lampstand</a:t>
            </a:r>
            <a:r>
              <a:rPr lang="en-US" sz="3600" b="1">
                <a:latin typeface="OpenSans-Regular"/>
              </a:rPr>
              <a:t> was to burn perpetually, the bread of the Presence was to be replaced every Sabbath. The incense was to be burned every morning and evening.</a:t>
            </a:r>
            <a:endParaRPr lang="en-US" sz="3600" b="1"/>
          </a:p>
        </p:txBody>
      </p:sp>
      <p:pic>
        <p:nvPicPr>
          <p:cNvPr id="4" name="Picture 4">
            <a:extLst>
              <a:ext uri="{FF2B5EF4-FFF2-40B4-BE49-F238E27FC236}">
                <a16:creationId xmlns:a16="http://schemas.microsoft.com/office/drawing/2014/main" id="{900A7286-955E-8C40-B856-A1F71FD78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9406" y="2406257"/>
            <a:ext cx="4012594" cy="4200768"/>
          </a:xfrm>
          <a:prstGeom prst="rect">
            <a:avLst/>
          </a:prstGeom>
        </p:spPr>
      </p:pic>
    </p:spTree>
    <p:extLst>
      <p:ext uri="{BB962C8B-B14F-4D97-AF65-F5344CB8AC3E}">
        <p14:creationId xmlns:p14="http://schemas.microsoft.com/office/powerpoint/2010/main" val="227416531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43E042-5E1E-454C-9CDE-5376A72A1F40}"/>
              </a:ext>
            </a:extLst>
          </p:cNvPr>
          <p:cNvSpPr txBox="1"/>
          <p:nvPr/>
        </p:nvSpPr>
        <p:spPr>
          <a:xfrm>
            <a:off x="619882" y="302381"/>
            <a:ext cx="7499048" cy="2308324"/>
          </a:xfrm>
          <a:prstGeom prst="rect">
            <a:avLst/>
          </a:prstGeom>
          <a:noFill/>
        </p:spPr>
        <p:txBody>
          <a:bodyPr wrap="square">
            <a:spAutoFit/>
          </a:bodyPr>
          <a:lstStyle/>
          <a:p>
            <a:r>
              <a:rPr lang="en-US" sz="3600" b="1">
                <a:latin typeface="BwModelica-Medium"/>
              </a:rPr>
              <a:t>Veil</a:t>
            </a:r>
            <a:endParaRPr lang="en-GB" sz="3600" b="1">
              <a:latin typeface="OpenSans-Regular"/>
            </a:endParaRPr>
          </a:p>
          <a:p>
            <a:r>
              <a:rPr lang="en-GB" sz="3600" b="1">
                <a:latin typeface="OpenSans-Regular"/>
              </a:rPr>
              <a:t>The</a:t>
            </a:r>
            <a:r>
              <a:rPr lang="en-US" sz="3600" b="1">
                <a:latin typeface="OpenSans-Regular"/>
              </a:rPr>
              <a:t> second veil, the one separating the Holy Place from the Holy of Holies represents the flesh of Jesus’ body.</a:t>
            </a:r>
            <a:endParaRPr lang="en-US" sz="3600" b="1"/>
          </a:p>
        </p:txBody>
      </p:sp>
      <p:pic>
        <p:nvPicPr>
          <p:cNvPr id="6" name="Picture 6">
            <a:extLst>
              <a:ext uri="{FF2B5EF4-FFF2-40B4-BE49-F238E27FC236}">
                <a16:creationId xmlns:a16="http://schemas.microsoft.com/office/drawing/2014/main" id="{A557F14F-632C-7E4D-AF40-9FD734423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433" y="2610705"/>
            <a:ext cx="6635495" cy="4102152"/>
          </a:xfrm>
          <a:prstGeom prst="rect">
            <a:avLst/>
          </a:prstGeom>
        </p:spPr>
      </p:pic>
    </p:spTree>
    <p:extLst>
      <p:ext uri="{BB962C8B-B14F-4D97-AF65-F5344CB8AC3E}">
        <p14:creationId xmlns:p14="http://schemas.microsoft.com/office/powerpoint/2010/main" val="334189782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5C66EC-E702-5E46-BE29-125D6CE45292}"/>
              </a:ext>
            </a:extLst>
          </p:cNvPr>
          <p:cNvSpPr txBox="1"/>
          <p:nvPr/>
        </p:nvSpPr>
        <p:spPr>
          <a:xfrm>
            <a:off x="634999" y="0"/>
            <a:ext cx="10870596" cy="2308324"/>
          </a:xfrm>
          <a:prstGeom prst="rect">
            <a:avLst/>
          </a:prstGeom>
          <a:noFill/>
        </p:spPr>
        <p:txBody>
          <a:bodyPr wrap="square">
            <a:spAutoFit/>
          </a:bodyPr>
          <a:lstStyle/>
          <a:p>
            <a:r>
              <a:rPr lang="en-US" sz="3600" b="1">
                <a:latin typeface="BwModelica-Medium"/>
              </a:rPr>
              <a:t>Ark and the Mercy Sea</a:t>
            </a:r>
            <a:r>
              <a:rPr lang="en-GB" sz="3600" b="1">
                <a:latin typeface="BwModelica-Medium"/>
              </a:rPr>
              <a:t>t</a:t>
            </a:r>
          </a:p>
          <a:p>
            <a:r>
              <a:rPr lang="en-GB" sz="3600" b="1">
                <a:latin typeface="BwModelica-Medium"/>
              </a:rPr>
              <a:t>The</a:t>
            </a:r>
            <a:r>
              <a:rPr lang="en-US" sz="3600" b="1">
                <a:latin typeface="OpenSans-Regular"/>
              </a:rPr>
              <a:t> ark with the mercy seat is where God meets with men. It represents our meeting place in this life and the place of our eternal salvation.</a:t>
            </a:r>
            <a:endParaRPr lang="en-US" sz="3600" b="1"/>
          </a:p>
        </p:txBody>
      </p:sp>
      <p:pic>
        <p:nvPicPr>
          <p:cNvPr id="4" name="Picture 4">
            <a:extLst>
              <a:ext uri="{FF2B5EF4-FFF2-40B4-BE49-F238E27FC236}">
                <a16:creationId xmlns:a16="http://schemas.microsoft.com/office/drawing/2014/main" id="{3A9A0AF3-F9B9-AF41-88F7-9AC89F6A4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8095" y="2308325"/>
            <a:ext cx="6229048" cy="4549676"/>
          </a:xfrm>
          <a:prstGeom prst="rect">
            <a:avLst/>
          </a:prstGeom>
        </p:spPr>
      </p:pic>
    </p:spTree>
    <p:extLst>
      <p:ext uri="{BB962C8B-B14F-4D97-AF65-F5344CB8AC3E}">
        <p14:creationId xmlns:p14="http://schemas.microsoft.com/office/powerpoint/2010/main" val="118514328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10D39-DFC3-2D47-B73E-1240C605B560}"/>
              </a:ext>
            </a:extLst>
          </p:cNvPr>
          <p:cNvPicPr>
            <a:picLocks noChangeAspect="1"/>
          </p:cNvPicPr>
          <p:nvPr/>
        </p:nvPicPr>
        <p:blipFill>
          <a:blip r:embed="rId2"/>
          <a:stretch>
            <a:fillRect/>
          </a:stretch>
        </p:blipFill>
        <p:spPr>
          <a:xfrm>
            <a:off x="1" y="0"/>
            <a:ext cx="6485256" cy="6858000"/>
          </a:xfrm>
          <a:prstGeom prst="rect">
            <a:avLst/>
          </a:prstGeom>
        </p:spPr>
      </p:pic>
      <p:sp>
        <p:nvSpPr>
          <p:cNvPr id="4" name="TextBox 3">
            <a:extLst>
              <a:ext uri="{FF2B5EF4-FFF2-40B4-BE49-F238E27FC236}">
                <a16:creationId xmlns:a16="http://schemas.microsoft.com/office/drawing/2014/main" id="{A3987D66-7816-2347-A55C-9CB8A09043D4}"/>
              </a:ext>
            </a:extLst>
          </p:cNvPr>
          <p:cNvSpPr txBox="1"/>
          <p:nvPr/>
        </p:nvSpPr>
        <p:spPr>
          <a:xfrm rot="12938838" flipV="1">
            <a:off x="6292587" y="1932125"/>
            <a:ext cx="6555565" cy="1446550"/>
          </a:xfrm>
          <a:prstGeom prst="rect">
            <a:avLst/>
          </a:prstGeom>
          <a:noFill/>
        </p:spPr>
        <p:txBody>
          <a:bodyPr wrap="square" rtlCol="0">
            <a:spAutoFit/>
          </a:bodyPr>
          <a:lstStyle/>
          <a:p>
            <a:pPr algn="l"/>
            <a:r>
              <a:rPr lang="en-GB" sz="8800" b="1" err="1">
                <a:solidFill>
                  <a:srgbClr val="C00000"/>
                </a:solidFill>
              </a:rPr>
              <a:t>QUIZzzzzz</a:t>
            </a:r>
            <a:endParaRPr lang="en-US" sz="8800" b="1">
              <a:solidFill>
                <a:srgbClr val="C00000"/>
              </a:solidFill>
            </a:endParaRPr>
          </a:p>
        </p:txBody>
      </p:sp>
    </p:spTree>
    <p:extLst>
      <p:ext uri="{BB962C8B-B14F-4D97-AF65-F5344CB8AC3E}">
        <p14:creationId xmlns:p14="http://schemas.microsoft.com/office/powerpoint/2010/main" val="31465105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79C2BA-ABFE-DA45-8A60-6B0328700144}"/>
              </a:ext>
              <a:ext uri="{C183D7F6-B498-43B3-948B-1728B52AA6E4}">
                <adec:decorative xmlns:adec="http://schemas.microsoft.com/office/drawing/2017/decorative" val="1"/>
              </a:ext>
            </a:extLst>
          </p:cNvPr>
          <p:cNvSpPr txBox="1"/>
          <p:nvPr/>
        </p:nvSpPr>
        <p:spPr>
          <a:xfrm>
            <a:off x="136071" y="801310"/>
            <a:ext cx="11490477"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l"/>
            <a:r>
              <a:rPr lang="en-GB" sz="6000"/>
              <a:t>WHAT’S INSIDE THE MERCY SEAT?</a:t>
            </a:r>
            <a:endParaRPr lang="en-US" sz="6000"/>
          </a:p>
        </p:txBody>
      </p:sp>
      <p:sp>
        <p:nvSpPr>
          <p:cNvPr id="3" name="Lightning Bolt 2">
            <a:extLst>
              <a:ext uri="{FF2B5EF4-FFF2-40B4-BE49-F238E27FC236}">
                <a16:creationId xmlns:a16="http://schemas.microsoft.com/office/drawing/2014/main" id="{09EAD281-A920-3F41-BD25-F505B85A150A}"/>
              </a:ext>
            </a:extLst>
          </p:cNvPr>
          <p:cNvSpPr/>
          <p:nvPr/>
        </p:nvSpPr>
        <p:spPr>
          <a:xfrm>
            <a:off x="862088" y="3817862"/>
            <a:ext cx="1828800" cy="1828800"/>
          </a:xfrm>
          <a:prstGeom prst="lightningBol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ghtning Bolt 4">
            <a:extLst>
              <a:ext uri="{FF2B5EF4-FFF2-40B4-BE49-F238E27FC236}">
                <a16:creationId xmlns:a16="http://schemas.microsoft.com/office/drawing/2014/main" id="{5AFEC603-BA3C-A942-8580-2D1B69FEE22A}"/>
              </a:ext>
            </a:extLst>
          </p:cNvPr>
          <p:cNvSpPr/>
          <p:nvPr/>
        </p:nvSpPr>
        <p:spPr>
          <a:xfrm>
            <a:off x="710594" y="2282976"/>
            <a:ext cx="1980293" cy="228297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ghtning Bolt 6">
            <a:extLst>
              <a:ext uri="{FF2B5EF4-FFF2-40B4-BE49-F238E27FC236}">
                <a16:creationId xmlns:a16="http://schemas.microsoft.com/office/drawing/2014/main" id="{96445C6C-E058-E543-B8B6-F2919C732692}"/>
              </a:ext>
            </a:extLst>
          </p:cNvPr>
          <p:cNvSpPr/>
          <p:nvPr/>
        </p:nvSpPr>
        <p:spPr>
          <a:xfrm>
            <a:off x="1224643" y="2593824"/>
            <a:ext cx="1103690" cy="1828800"/>
          </a:xfrm>
          <a:prstGeom prst="lightningBolt">
            <a:avLst/>
          </a:prstGeom>
          <a:solidFill>
            <a:schemeClr val="accent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a:extLst>
              <a:ext uri="{FF2B5EF4-FFF2-40B4-BE49-F238E27FC236}">
                <a16:creationId xmlns:a16="http://schemas.microsoft.com/office/drawing/2014/main" id="{EED1637F-A28A-FB4B-8A8D-4A4DE6BCF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377" y="2146905"/>
            <a:ext cx="5086955" cy="4475238"/>
          </a:xfrm>
          <a:prstGeom prst="rect">
            <a:avLst/>
          </a:prstGeom>
        </p:spPr>
      </p:pic>
    </p:spTree>
    <p:extLst>
      <p:ext uri="{BB962C8B-B14F-4D97-AF65-F5344CB8AC3E}">
        <p14:creationId xmlns:p14="http://schemas.microsoft.com/office/powerpoint/2010/main" val="396517461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B2F0E-C58B-FA42-8D72-9534D4B1B5CB}"/>
              </a:ext>
            </a:extLst>
          </p:cNvPr>
          <p:cNvSpPr txBox="1"/>
          <p:nvPr/>
        </p:nvSpPr>
        <p:spPr>
          <a:xfrm rot="1699368">
            <a:off x="667221" y="2627694"/>
            <a:ext cx="11574515" cy="1015663"/>
          </a:xfrm>
          <a:prstGeom prst="rect">
            <a:avLst/>
          </a:prstGeom>
          <a:noFill/>
        </p:spPr>
        <p:txBody>
          <a:bodyPr wrap="square" rtlCol="0">
            <a:spAutoFit/>
          </a:bodyPr>
          <a:lstStyle/>
          <a:p>
            <a:pPr algn="l"/>
            <a:r>
              <a:rPr lang="en-GB" sz="6000" b="1">
                <a:solidFill>
                  <a:srgbClr val="FF0000"/>
                </a:solidFill>
                <a:latin typeface="Cooper Black" panose="020F0502020204030204" pitchFamily="34" charset="0"/>
              </a:rPr>
              <a:t>WHAT  IS  A  TABERNACLE?</a:t>
            </a:r>
            <a:endParaRPr lang="en-US" sz="6000" b="1">
              <a:solidFill>
                <a:srgbClr val="FF0000"/>
              </a:solidFill>
              <a:latin typeface="Cooper Black" panose="020F0502020204030204" pitchFamily="34" charset="0"/>
            </a:endParaRPr>
          </a:p>
        </p:txBody>
      </p:sp>
    </p:spTree>
    <p:extLst>
      <p:ext uri="{BB962C8B-B14F-4D97-AF65-F5344CB8AC3E}">
        <p14:creationId xmlns:p14="http://schemas.microsoft.com/office/powerpoint/2010/main" val="6862028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25B9F1-872D-E844-899B-E0BA32769082}"/>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383759850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BC6DF3-9B76-A94C-A7CB-BD1099ABF3A9}"/>
              </a:ext>
            </a:extLst>
          </p:cNvPr>
          <p:cNvSpPr txBox="1"/>
          <p:nvPr/>
        </p:nvSpPr>
        <p:spPr>
          <a:xfrm>
            <a:off x="7725833" y="453571"/>
            <a:ext cx="4187977" cy="4524315"/>
          </a:xfrm>
          <a:prstGeom prst="rect">
            <a:avLst/>
          </a:prstGeom>
          <a:noFill/>
        </p:spPr>
        <p:txBody>
          <a:bodyPr wrap="square">
            <a:spAutoFit/>
          </a:bodyPr>
          <a:lstStyle/>
          <a:p>
            <a:r>
              <a:rPr lang="en-GB" sz="3600" b="1">
                <a:solidFill>
                  <a:srgbClr val="3C4043"/>
                </a:solidFill>
                <a:latin typeface=".SFUI-Regular"/>
              </a:rPr>
              <a:t>Hebrews </a:t>
            </a:r>
            <a:r>
              <a:rPr lang="en-US" sz="3600" b="1">
                <a:solidFill>
                  <a:srgbClr val="3C4043"/>
                </a:solidFill>
                <a:latin typeface=".SFUI-Regular"/>
              </a:rPr>
              <a:t>9:4 states that the Ark contained "the golden pot that had manna, and </a:t>
            </a:r>
            <a:r>
              <a:rPr lang="en-US" sz="3600" b="1">
                <a:solidFill>
                  <a:srgbClr val="3C4043"/>
                </a:solidFill>
                <a:latin typeface=".SFUI-Bold"/>
              </a:rPr>
              <a:t>Aaron's rod</a:t>
            </a:r>
            <a:r>
              <a:rPr lang="en-US" sz="3600" b="1">
                <a:solidFill>
                  <a:srgbClr val="3C4043"/>
                </a:solidFill>
                <a:latin typeface=".SFUI-Regular"/>
              </a:rPr>
              <a:t> that budded, and the tablets of the covenant.</a:t>
            </a:r>
            <a:endParaRPr lang="en-US" sz="3600" b="1"/>
          </a:p>
        </p:txBody>
      </p:sp>
      <p:pic>
        <p:nvPicPr>
          <p:cNvPr id="4" name="Picture 4">
            <a:extLst>
              <a:ext uri="{FF2B5EF4-FFF2-40B4-BE49-F238E27FC236}">
                <a16:creationId xmlns:a16="http://schemas.microsoft.com/office/drawing/2014/main" id="{17BDEECD-3EB9-2341-8AAF-7FFFB710A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14" y="664847"/>
            <a:ext cx="6115653" cy="5528305"/>
          </a:xfrm>
          <a:prstGeom prst="rect">
            <a:avLst/>
          </a:prstGeom>
        </p:spPr>
      </p:pic>
    </p:spTree>
    <p:extLst>
      <p:ext uri="{BB962C8B-B14F-4D97-AF65-F5344CB8AC3E}">
        <p14:creationId xmlns:p14="http://schemas.microsoft.com/office/powerpoint/2010/main" val="175375290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3FFD7A3-D9D5-1C4A-B496-F26AAF1535DD}"/>
              </a:ext>
            </a:extLst>
          </p:cNvPr>
          <p:cNvSpPr txBox="1"/>
          <p:nvPr/>
        </p:nvSpPr>
        <p:spPr>
          <a:xfrm>
            <a:off x="1073452" y="544286"/>
            <a:ext cx="10220477" cy="563231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BwModelica-Medium"/>
              </a:rPr>
              <a:t>Pictures of Salvation</a:t>
            </a:r>
            <a:r>
              <a:rPr lang="en-GB" sz="3600" b="1" dirty="0">
                <a:latin typeface="OpenSans-Regular"/>
              </a:rPr>
              <a:t> -</a:t>
            </a:r>
          </a:p>
          <a:p>
            <a:pPr marL="571500" indent="-571500">
              <a:buFont typeface="Wingdings" pitchFamily="2" charset="2"/>
              <a:buChar char="v"/>
            </a:pPr>
            <a:r>
              <a:rPr lang="en-GB" sz="3600" b="1" dirty="0">
                <a:latin typeface="OpenSans-Regular"/>
              </a:rPr>
              <a:t>The</a:t>
            </a:r>
            <a:r>
              <a:rPr lang="en-US" sz="3600" b="1" dirty="0">
                <a:latin typeface="OpenSans-Regular"/>
              </a:rPr>
              <a:t> tabernacle is a wonderful picture of Jesus. </a:t>
            </a:r>
            <a:endParaRPr lang="en-GB" sz="3600" b="1" dirty="0">
              <a:latin typeface="OpenSans-Regular"/>
            </a:endParaRPr>
          </a:p>
          <a:p>
            <a:pPr marL="571500" indent="-571500">
              <a:buFont typeface="Wingdings" pitchFamily="2" charset="2"/>
              <a:buChar char="v"/>
            </a:pPr>
            <a:endParaRPr lang="en-GB" sz="3600" b="1" dirty="0">
              <a:latin typeface="OpenSans-Regular"/>
            </a:endParaRPr>
          </a:p>
          <a:p>
            <a:pPr marL="571500" indent="-571500">
              <a:buFont typeface="Wingdings" pitchFamily="2" charset="2"/>
              <a:buChar char="v"/>
            </a:pPr>
            <a:r>
              <a:rPr lang="en-US" sz="3600" b="1" dirty="0">
                <a:latin typeface="OpenSans-Regular"/>
              </a:rPr>
              <a:t>The courtyard including the altar, laver and the posts that held the linen “fence” were made of bronze but the only metal inside the tabernacle was gold. </a:t>
            </a:r>
            <a:endParaRPr lang="en-GB" sz="3600" b="1" dirty="0">
              <a:latin typeface="OpenSans-Regular"/>
            </a:endParaRPr>
          </a:p>
          <a:p>
            <a:pPr marL="571500" indent="-571500">
              <a:buFont typeface="Wingdings" pitchFamily="2" charset="2"/>
              <a:buChar char="v"/>
            </a:pPr>
            <a:endParaRPr lang="en-GB" sz="3600" b="1" dirty="0">
              <a:latin typeface="OpenSans-Regular"/>
            </a:endParaRPr>
          </a:p>
          <a:p>
            <a:pPr marL="571500" indent="-571500">
              <a:buFont typeface="Wingdings" pitchFamily="2" charset="2"/>
              <a:buChar char="v"/>
            </a:pPr>
            <a:r>
              <a:rPr lang="en-US" sz="3600" b="1" dirty="0">
                <a:latin typeface="OpenSans-Regular"/>
              </a:rPr>
              <a:t>The bronze symbolizes sin and the gold symbolizes God.</a:t>
            </a:r>
            <a:endParaRPr lang="en-US" sz="3600" b="1" dirty="0"/>
          </a:p>
        </p:txBody>
      </p:sp>
    </p:spTree>
    <p:extLst>
      <p:ext uri="{BB962C8B-B14F-4D97-AF65-F5344CB8AC3E}">
        <p14:creationId xmlns:p14="http://schemas.microsoft.com/office/powerpoint/2010/main" val="22005066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670046B-644B-0C4F-8748-DF23AD103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595" y="408214"/>
            <a:ext cx="9736667" cy="6274406"/>
          </a:xfrm>
          <a:prstGeom prst="rect">
            <a:avLst/>
          </a:prstGeom>
        </p:spPr>
      </p:pic>
    </p:spTree>
    <p:extLst>
      <p:ext uri="{BB962C8B-B14F-4D97-AF65-F5344CB8AC3E}">
        <p14:creationId xmlns:p14="http://schemas.microsoft.com/office/powerpoint/2010/main" val="81710915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B3AA74-0B14-6043-B8DD-329E9B8DA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490093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A3BB97-EDCD-5346-A867-1C0CF6316780}"/>
              </a:ext>
            </a:extLst>
          </p:cNvPr>
          <p:cNvSpPr txBox="1"/>
          <p:nvPr/>
        </p:nvSpPr>
        <p:spPr>
          <a:xfrm>
            <a:off x="635001" y="1224644"/>
            <a:ext cx="9918094" cy="3970318"/>
          </a:xfrm>
          <a:prstGeom prst="rect">
            <a:avLst/>
          </a:prstGeom>
          <a:noFill/>
        </p:spPr>
        <p:txBody>
          <a:bodyPr wrap="square" rtlCol="0">
            <a:spAutoFit/>
          </a:bodyPr>
          <a:lstStyle/>
          <a:p>
            <a:pPr algn="l"/>
            <a:r>
              <a:rPr lang="en-GB" sz="3600" b="1" dirty="0"/>
              <a:t>TOOLS</a:t>
            </a:r>
          </a:p>
          <a:p>
            <a:pPr marL="742950" indent="-742950" algn="l">
              <a:buFont typeface="+mj-lt"/>
              <a:buAutoNum type="arabicPeriod"/>
            </a:pPr>
            <a:r>
              <a:rPr lang="en-GB" sz="3600" b="1" dirty="0"/>
              <a:t>A4 Sheet card paper</a:t>
            </a:r>
          </a:p>
          <a:p>
            <a:pPr marL="742950" indent="-742950" algn="l">
              <a:buFont typeface="+mj-lt"/>
              <a:buAutoNum type="arabicPeriod"/>
            </a:pPr>
            <a:r>
              <a:rPr lang="en-GB" sz="3600" b="1"/>
              <a:t>Lolli Sticks</a:t>
            </a:r>
          </a:p>
          <a:p>
            <a:pPr marL="742950" indent="-742950" algn="l">
              <a:buFont typeface="+mj-lt"/>
              <a:buAutoNum type="arabicPeriod"/>
            </a:pPr>
            <a:r>
              <a:rPr lang="en-GB" sz="3600" b="1" dirty="0"/>
              <a:t>Pencils </a:t>
            </a:r>
          </a:p>
          <a:p>
            <a:pPr marL="742950" indent="-742950" algn="l">
              <a:buFont typeface="+mj-lt"/>
              <a:buAutoNum type="arabicPeriod"/>
            </a:pPr>
            <a:r>
              <a:rPr lang="en-GB" sz="3600" b="1" dirty="0"/>
              <a:t>Ruler</a:t>
            </a:r>
          </a:p>
          <a:p>
            <a:pPr marL="742950" indent="-742950" algn="l">
              <a:buFont typeface="+mj-lt"/>
              <a:buAutoNum type="arabicPeriod"/>
            </a:pPr>
            <a:r>
              <a:rPr lang="en-GB" sz="3600" b="1" dirty="0"/>
              <a:t>Tube of glue ( paper glue can work for now)</a:t>
            </a:r>
          </a:p>
          <a:p>
            <a:pPr marL="742950" indent="-742950" algn="l">
              <a:buFont typeface="+mj-lt"/>
              <a:buAutoNum type="arabicPeriod"/>
            </a:pPr>
            <a:r>
              <a:rPr lang="en-GB" sz="3600" b="1" dirty="0" err="1"/>
              <a:t>Colors</a:t>
            </a:r>
            <a:r>
              <a:rPr lang="en-GB" sz="3600" b="1" dirty="0"/>
              <a:t> – Markers / Crayons or Coloured pens</a:t>
            </a:r>
          </a:p>
        </p:txBody>
      </p:sp>
    </p:spTree>
    <p:extLst>
      <p:ext uri="{BB962C8B-B14F-4D97-AF65-F5344CB8AC3E}">
        <p14:creationId xmlns:p14="http://schemas.microsoft.com/office/powerpoint/2010/main" val="106335213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BCF3EF7-4B14-4E44-A08E-96A3B483A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952" y="0"/>
            <a:ext cx="10704286" cy="6858000"/>
          </a:xfrm>
          <a:prstGeom prst="rect">
            <a:avLst/>
          </a:prstGeom>
        </p:spPr>
      </p:pic>
    </p:spTree>
    <p:extLst>
      <p:ext uri="{BB962C8B-B14F-4D97-AF65-F5344CB8AC3E}">
        <p14:creationId xmlns:p14="http://schemas.microsoft.com/office/powerpoint/2010/main" val="426494534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A80FB7-234D-A246-B49C-89209E566A41}"/>
              </a:ext>
            </a:extLst>
          </p:cNvPr>
          <p:cNvPicPr>
            <a:picLocks noChangeAspect="1"/>
          </p:cNvPicPr>
          <p:nvPr/>
        </p:nvPicPr>
        <p:blipFill>
          <a:blip r:embed="rId2"/>
          <a:stretch>
            <a:fillRect/>
          </a:stretch>
        </p:blipFill>
        <p:spPr>
          <a:xfrm>
            <a:off x="1" y="1345595"/>
            <a:ext cx="12192000" cy="5512405"/>
          </a:xfrm>
          <a:prstGeom prst="rect">
            <a:avLst/>
          </a:prstGeom>
        </p:spPr>
      </p:pic>
      <p:sp>
        <p:nvSpPr>
          <p:cNvPr id="6" name="TextBox 5">
            <a:extLst>
              <a:ext uri="{FF2B5EF4-FFF2-40B4-BE49-F238E27FC236}">
                <a16:creationId xmlns:a16="http://schemas.microsoft.com/office/drawing/2014/main" id="{9A4A953B-2B4A-5649-93CE-59EC7F9ADB48}"/>
              </a:ext>
            </a:extLst>
          </p:cNvPr>
          <p:cNvSpPr txBox="1"/>
          <p:nvPr/>
        </p:nvSpPr>
        <p:spPr>
          <a:xfrm>
            <a:off x="1920118" y="326573"/>
            <a:ext cx="9676191" cy="769441"/>
          </a:xfrm>
          <a:prstGeom prst="rect">
            <a:avLst/>
          </a:prstGeom>
          <a:noFill/>
        </p:spPr>
        <p:txBody>
          <a:bodyPr wrap="square" rtlCol="0">
            <a:spAutoFit/>
          </a:bodyPr>
          <a:lstStyle/>
          <a:p>
            <a:pPr algn="l"/>
            <a:r>
              <a:rPr lang="en-GB" sz="4400" b="1">
                <a:solidFill>
                  <a:srgbClr val="00B050"/>
                </a:solidFill>
              </a:rPr>
              <a:t>CLASS DISMISSED : </a:t>
            </a:r>
            <a:r>
              <a:rPr lang="en-GB" sz="4400" b="1"/>
              <a:t>Prayer Attention</a:t>
            </a:r>
            <a:endParaRPr lang="en-US" sz="4400" b="1">
              <a:solidFill>
                <a:srgbClr val="00B050"/>
              </a:solidFill>
            </a:endParaRPr>
          </a:p>
        </p:txBody>
      </p:sp>
    </p:spTree>
    <p:extLst>
      <p:ext uri="{BB962C8B-B14F-4D97-AF65-F5344CB8AC3E}">
        <p14:creationId xmlns:p14="http://schemas.microsoft.com/office/powerpoint/2010/main" val="202959404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49AD26-10C7-A641-A946-EA52701EB1D3}"/>
              </a:ext>
            </a:extLst>
          </p:cNvPr>
          <p:cNvSpPr txBox="1"/>
          <p:nvPr/>
        </p:nvSpPr>
        <p:spPr>
          <a:xfrm>
            <a:off x="665237" y="559405"/>
            <a:ext cx="9479643" cy="4154984"/>
          </a:xfrm>
          <a:prstGeom prst="rect">
            <a:avLst/>
          </a:prstGeom>
          <a:noFill/>
        </p:spPr>
        <p:txBody>
          <a:bodyPr wrap="square">
            <a:spAutoFit/>
          </a:bodyPr>
          <a:lstStyle/>
          <a:p>
            <a:pPr marL="857250" indent="-857250">
              <a:buFont typeface="Wingdings" pitchFamily="2" charset="2"/>
              <a:buChar char="Ø"/>
            </a:pPr>
            <a:r>
              <a:rPr lang="en-US" sz="6600" b="1">
                <a:solidFill>
                  <a:srgbClr val="7030A0"/>
                </a:solidFill>
                <a:latin typeface=".SFUI-Regular"/>
              </a:rPr>
              <a:t>The </a:t>
            </a:r>
            <a:r>
              <a:rPr lang="en-US" sz="6600" b="1">
                <a:solidFill>
                  <a:srgbClr val="7030A0"/>
                </a:solidFill>
                <a:latin typeface=".SFUI-Bold"/>
              </a:rPr>
              <a:t>Tabernacle</a:t>
            </a:r>
            <a:r>
              <a:rPr lang="en-US" sz="6600" b="1">
                <a:solidFill>
                  <a:srgbClr val="7030A0"/>
                </a:solidFill>
                <a:latin typeface=".SFUI-Regular"/>
              </a:rPr>
              <a:t> is Christ.</a:t>
            </a:r>
            <a:endParaRPr lang="en-GB" sz="6600" b="1">
              <a:solidFill>
                <a:srgbClr val="7030A0"/>
              </a:solidFill>
              <a:latin typeface=".SFUI-Regular"/>
            </a:endParaRPr>
          </a:p>
          <a:p>
            <a:pPr marL="857250" indent="-857250">
              <a:buFont typeface="Wingdings" pitchFamily="2" charset="2"/>
              <a:buChar char="Ø"/>
            </a:pPr>
            <a:r>
              <a:rPr lang="en-GB" sz="6600" b="1">
                <a:solidFill>
                  <a:srgbClr val="C00000"/>
                </a:solidFill>
                <a:latin typeface=".SFUI-Regular"/>
              </a:rPr>
              <a:t>A Dwelling place.</a:t>
            </a:r>
          </a:p>
          <a:p>
            <a:pPr marL="857250" indent="-857250">
              <a:buFont typeface="Wingdings" pitchFamily="2" charset="2"/>
              <a:buChar char="Ø"/>
            </a:pPr>
            <a:r>
              <a:rPr lang="en-GB" sz="6600" b="1">
                <a:solidFill>
                  <a:schemeClr val="accent2">
                    <a:lumMod val="75000"/>
                  </a:schemeClr>
                </a:solidFill>
                <a:latin typeface=".SFUI-Regular"/>
              </a:rPr>
              <a:t>A Holy place.</a:t>
            </a:r>
          </a:p>
          <a:p>
            <a:pPr marL="857250" indent="-857250">
              <a:buFont typeface="Wingdings" pitchFamily="2" charset="2"/>
              <a:buChar char="Ø"/>
            </a:pPr>
            <a:r>
              <a:rPr lang="en-GB" sz="6600" b="1">
                <a:solidFill>
                  <a:schemeClr val="accent6">
                    <a:lumMod val="50000"/>
                  </a:schemeClr>
                </a:solidFill>
                <a:latin typeface=".SFUI-Regular"/>
              </a:rPr>
              <a:t>A place of Worship.</a:t>
            </a:r>
            <a:endParaRPr lang="en-US" sz="6600" b="1">
              <a:solidFill>
                <a:schemeClr val="accent6">
                  <a:lumMod val="50000"/>
                </a:schemeClr>
              </a:solidFill>
            </a:endParaRPr>
          </a:p>
        </p:txBody>
      </p:sp>
    </p:spTree>
    <p:extLst>
      <p:ext uri="{BB962C8B-B14F-4D97-AF65-F5344CB8AC3E}">
        <p14:creationId xmlns:p14="http://schemas.microsoft.com/office/powerpoint/2010/main" val="124728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644E18-C40F-8148-8F0A-B6489C0194E3}"/>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76100695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8A5951-E9DC-F64F-B88A-E857EB1F61F3}"/>
              </a:ext>
            </a:extLst>
          </p:cNvPr>
          <p:cNvSpPr txBox="1"/>
          <p:nvPr/>
        </p:nvSpPr>
        <p:spPr>
          <a:xfrm>
            <a:off x="2162024" y="393095"/>
            <a:ext cx="7166428" cy="584775"/>
          </a:xfrm>
          <a:prstGeom prst="rect">
            <a:avLst/>
          </a:prstGeom>
          <a:noFill/>
        </p:spPr>
        <p:txBody>
          <a:bodyPr wrap="square" rtlCol="0">
            <a:spAutoFit/>
          </a:bodyPr>
          <a:lstStyle/>
          <a:p>
            <a:pPr algn="l"/>
            <a:r>
              <a:rPr lang="en-GB" sz="3200" b="1">
                <a:latin typeface="Rockwell" panose="02060503020205020403" pitchFamily="18" charset="0"/>
                <a:cs typeface="Rockwell" panose="02060503020205020403" pitchFamily="18" charset="0"/>
              </a:rPr>
              <a:t>PARTS OF A TABERNACLE </a:t>
            </a:r>
            <a:endParaRPr lang="en-US" sz="3200" b="1">
              <a:latin typeface="Rockwell" panose="02060503020205020403" pitchFamily="18" charset="0"/>
              <a:cs typeface="Rockwell" panose="02060503020205020403" pitchFamily="18" charset="0"/>
            </a:endParaRPr>
          </a:p>
        </p:txBody>
      </p:sp>
      <p:pic>
        <p:nvPicPr>
          <p:cNvPr id="5" name="Picture 5">
            <a:extLst>
              <a:ext uri="{FF2B5EF4-FFF2-40B4-BE49-F238E27FC236}">
                <a16:creationId xmlns:a16="http://schemas.microsoft.com/office/drawing/2014/main" id="{AE8856DC-2393-BE44-A8B1-C68B22903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762" y="1133930"/>
            <a:ext cx="8602738" cy="5330975"/>
          </a:xfrm>
          <a:prstGeom prst="rect">
            <a:avLst/>
          </a:prstGeom>
        </p:spPr>
      </p:pic>
    </p:spTree>
    <p:extLst>
      <p:ext uri="{BB962C8B-B14F-4D97-AF65-F5344CB8AC3E}">
        <p14:creationId xmlns:p14="http://schemas.microsoft.com/office/powerpoint/2010/main" val="40221427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45A19-D845-5342-A612-B91F6EDCF60F}"/>
              </a:ext>
            </a:extLst>
          </p:cNvPr>
          <p:cNvSpPr txBox="1"/>
          <p:nvPr/>
        </p:nvSpPr>
        <p:spPr>
          <a:xfrm>
            <a:off x="5178576" y="2517624"/>
            <a:ext cx="1828800" cy="1828800"/>
          </a:xfrm>
          <a:prstGeom prst="rect">
            <a:avLst/>
          </a:prstGeom>
          <a:noFill/>
        </p:spPr>
        <p:txBody>
          <a:bodyPr wrap="square" rtlCol="0">
            <a:spAutoFit/>
          </a:bodyPr>
          <a:lstStyle/>
          <a:p>
            <a:pPr algn="l"/>
            <a:endParaRPr lang="en-US"/>
          </a:p>
        </p:txBody>
      </p:sp>
      <p:sp>
        <p:nvSpPr>
          <p:cNvPr id="3" name="TextBox 2">
            <a:extLst>
              <a:ext uri="{FF2B5EF4-FFF2-40B4-BE49-F238E27FC236}">
                <a16:creationId xmlns:a16="http://schemas.microsoft.com/office/drawing/2014/main" id="{FC486E41-E7CD-2E43-A5DA-446F474C9945}"/>
              </a:ext>
            </a:extLst>
          </p:cNvPr>
          <p:cNvSpPr txBox="1"/>
          <p:nvPr/>
        </p:nvSpPr>
        <p:spPr>
          <a:xfrm>
            <a:off x="619881" y="831548"/>
            <a:ext cx="11414880" cy="1015663"/>
          </a:xfrm>
          <a:prstGeom prst="rect">
            <a:avLst/>
          </a:prstGeom>
          <a:noFill/>
        </p:spPr>
        <p:txBody>
          <a:bodyPr wrap="square" rtlCol="0">
            <a:spAutoFit/>
          </a:bodyPr>
          <a:lstStyle/>
          <a:p>
            <a:pPr algn="l"/>
            <a:r>
              <a:rPr lang="en-GB" sz="6000" b="1">
                <a:solidFill>
                  <a:schemeClr val="accent2"/>
                </a:solidFill>
              </a:rPr>
              <a:t>BIBLE DRAW SWORDS</a:t>
            </a:r>
            <a:endParaRPr lang="en-US" sz="6000" b="1">
              <a:solidFill>
                <a:schemeClr val="accent2"/>
              </a:solidFill>
            </a:endParaRPr>
          </a:p>
        </p:txBody>
      </p:sp>
      <p:pic>
        <p:nvPicPr>
          <p:cNvPr id="10" name="Picture 9">
            <a:extLst>
              <a:ext uri="{FF2B5EF4-FFF2-40B4-BE49-F238E27FC236}">
                <a16:creationId xmlns:a16="http://schemas.microsoft.com/office/drawing/2014/main" id="{820791E1-4EC1-A640-8AE2-809365802EED}"/>
              </a:ext>
            </a:extLst>
          </p:cNvPr>
          <p:cNvPicPr>
            <a:picLocks noChangeAspect="1"/>
          </p:cNvPicPr>
          <p:nvPr/>
        </p:nvPicPr>
        <p:blipFill>
          <a:blip r:embed="rId2"/>
          <a:stretch>
            <a:fillRect/>
          </a:stretch>
        </p:blipFill>
        <p:spPr>
          <a:xfrm>
            <a:off x="2313214" y="1995714"/>
            <a:ext cx="7408334" cy="4732262"/>
          </a:xfrm>
          <a:prstGeom prst="rect">
            <a:avLst/>
          </a:prstGeom>
        </p:spPr>
      </p:pic>
    </p:spTree>
    <p:extLst>
      <p:ext uri="{BB962C8B-B14F-4D97-AF65-F5344CB8AC3E}">
        <p14:creationId xmlns:p14="http://schemas.microsoft.com/office/powerpoint/2010/main" val="17652513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5A5CCC-E6A9-AC4E-9519-72E43B10F02B}"/>
              </a:ext>
            </a:extLst>
          </p:cNvPr>
          <p:cNvSpPr txBox="1"/>
          <p:nvPr/>
        </p:nvSpPr>
        <p:spPr>
          <a:xfrm>
            <a:off x="842131" y="1120676"/>
            <a:ext cx="9726083" cy="769441"/>
          </a:xfrm>
          <a:prstGeom prst="rect">
            <a:avLst/>
          </a:prstGeom>
          <a:noFill/>
        </p:spPr>
        <p:txBody>
          <a:bodyPr wrap="square">
            <a:spAutoFit/>
          </a:bodyPr>
          <a:lstStyle/>
          <a:p>
            <a:r>
              <a:rPr lang="en-GB" sz="4400" b="1">
                <a:latin typeface="Chalkboard SE" panose="03050602040202020205" pitchFamily="66" charset="77"/>
              </a:rPr>
              <a:t>1Corinthians 6:19 -  </a:t>
            </a:r>
            <a:endParaRPr lang="en-US" sz="4400" b="1"/>
          </a:p>
        </p:txBody>
      </p:sp>
      <p:sp>
        <p:nvSpPr>
          <p:cNvPr id="4" name="TextBox 3">
            <a:extLst>
              <a:ext uri="{FF2B5EF4-FFF2-40B4-BE49-F238E27FC236}">
                <a16:creationId xmlns:a16="http://schemas.microsoft.com/office/drawing/2014/main" id="{9826EE02-6465-7447-94C2-E7FDAF06A201}"/>
              </a:ext>
            </a:extLst>
          </p:cNvPr>
          <p:cNvSpPr txBox="1"/>
          <p:nvPr/>
        </p:nvSpPr>
        <p:spPr>
          <a:xfrm>
            <a:off x="1882624" y="2653696"/>
            <a:ext cx="7385352" cy="2308324"/>
          </a:xfrm>
          <a:prstGeom prst="rect">
            <a:avLst/>
          </a:prstGeom>
          <a:noFill/>
        </p:spPr>
        <p:txBody>
          <a:bodyPr wrap="square" rtlCol="0">
            <a:spAutoFit/>
          </a:bodyPr>
          <a:lstStyle/>
          <a:p>
            <a:pPr algn="l"/>
            <a:r>
              <a:rPr lang="en-US" sz="3600" b="1">
                <a:solidFill>
                  <a:srgbClr val="444444"/>
                </a:solidFill>
                <a:latin typeface="Lato-Regular"/>
              </a:rPr>
              <a:t>19</a:t>
            </a:r>
            <a:r>
              <a:rPr lang="en-US" sz="3600" b="1">
                <a:solidFill>
                  <a:prstClr val="black"/>
                </a:solidFill>
                <a:latin typeface="Lato-Regular"/>
              </a:rPr>
              <a:t>What? know ye not that your body is the temple of the Holy Ghost </a:t>
            </a:r>
            <a:r>
              <a:rPr lang="en-US" sz="3600" b="1" i="1">
                <a:solidFill>
                  <a:prstClr val="black"/>
                </a:solidFill>
                <a:latin typeface="Lato-Italic"/>
              </a:rPr>
              <a:t>which is</a:t>
            </a:r>
            <a:r>
              <a:rPr lang="en-US" sz="3600" b="1" i="0">
                <a:solidFill>
                  <a:prstClr val="black"/>
                </a:solidFill>
                <a:latin typeface="Lato-Regular"/>
              </a:rPr>
              <a:t> in you, which ye have of God, and ye are not your own?</a:t>
            </a:r>
            <a:endParaRPr lang="en-US" sz="3600" b="1"/>
          </a:p>
        </p:txBody>
      </p:sp>
    </p:spTree>
    <p:extLst>
      <p:ext uri="{BB962C8B-B14F-4D97-AF65-F5344CB8AC3E}">
        <p14:creationId xmlns:p14="http://schemas.microsoft.com/office/powerpoint/2010/main" val="1461708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54C859-0E6E-CE41-90C2-EC3FE29F75C6}"/>
              </a:ext>
            </a:extLst>
          </p:cNvPr>
          <p:cNvSpPr txBox="1"/>
          <p:nvPr/>
        </p:nvSpPr>
        <p:spPr>
          <a:xfrm>
            <a:off x="2509762" y="2313214"/>
            <a:ext cx="6629702" cy="1754326"/>
          </a:xfrm>
          <a:prstGeom prst="rect">
            <a:avLst/>
          </a:prstGeom>
          <a:noFill/>
        </p:spPr>
        <p:txBody>
          <a:bodyPr wrap="square">
            <a:spAutoFit/>
          </a:bodyPr>
          <a:lstStyle/>
          <a:p>
            <a:r>
              <a:rPr lang="en-US" sz="3600" b="1">
                <a:solidFill>
                  <a:srgbClr val="444444"/>
                </a:solidFill>
                <a:latin typeface="Lato-Regular"/>
              </a:rPr>
              <a:t>8</a:t>
            </a:r>
            <a:r>
              <a:rPr lang="en-US" sz="3600" b="1">
                <a:solidFill>
                  <a:prstClr val="black"/>
                </a:solidFill>
                <a:latin typeface="Lato-Regular"/>
              </a:rPr>
              <a:t>And let them make me a sanctuary; that I may dwell among them.</a:t>
            </a:r>
            <a:r>
              <a:rPr lang="en-GB" sz="3600" b="1">
                <a:latin typeface="Chalkboard SE" panose="03050602040202020205" pitchFamily="66" charset="77"/>
              </a:rPr>
              <a:t> </a:t>
            </a:r>
            <a:endParaRPr lang="en-US" sz="3600" b="1"/>
          </a:p>
        </p:txBody>
      </p:sp>
      <p:sp>
        <p:nvSpPr>
          <p:cNvPr id="4" name="TextBox 3">
            <a:extLst>
              <a:ext uri="{FF2B5EF4-FFF2-40B4-BE49-F238E27FC236}">
                <a16:creationId xmlns:a16="http://schemas.microsoft.com/office/drawing/2014/main" id="{1C75886C-0966-F04F-8FF2-9B68432DDCE7}"/>
              </a:ext>
            </a:extLst>
          </p:cNvPr>
          <p:cNvSpPr txBox="1"/>
          <p:nvPr/>
        </p:nvSpPr>
        <p:spPr>
          <a:xfrm>
            <a:off x="438452" y="514049"/>
            <a:ext cx="4581072" cy="982737"/>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id="{CAE81E29-E6E3-4042-B39B-29CA2BEBBB51}"/>
              </a:ext>
            </a:extLst>
          </p:cNvPr>
          <p:cNvSpPr txBox="1"/>
          <p:nvPr/>
        </p:nvSpPr>
        <p:spPr>
          <a:xfrm>
            <a:off x="846666" y="514049"/>
            <a:ext cx="5563809" cy="1224642"/>
          </a:xfrm>
          <a:prstGeom prst="rect">
            <a:avLst/>
          </a:prstGeom>
          <a:noFill/>
        </p:spPr>
        <p:txBody>
          <a:bodyPr wrap="square" rtlCol="0">
            <a:spAutoFit/>
          </a:bodyPr>
          <a:lstStyle/>
          <a:p>
            <a:pPr algn="l"/>
            <a:endParaRPr lang="en-US"/>
          </a:p>
        </p:txBody>
      </p:sp>
      <p:sp>
        <p:nvSpPr>
          <p:cNvPr id="7" name="TextBox 6">
            <a:extLst>
              <a:ext uri="{FF2B5EF4-FFF2-40B4-BE49-F238E27FC236}">
                <a16:creationId xmlns:a16="http://schemas.microsoft.com/office/drawing/2014/main" id="{BEEBBF82-F82A-8D4E-9B34-3EE9D40EDFDA}"/>
              </a:ext>
            </a:extLst>
          </p:cNvPr>
          <p:cNvSpPr txBox="1"/>
          <p:nvPr/>
        </p:nvSpPr>
        <p:spPr>
          <a:xfrm>
            <a:off x="786190" y="665238"/>
            <a:ext cx="5309810" cy="769441"/>
          </a:xfrm>
          <a:prstGeom prst="rect">
            <a:avLst/>
          </a:prstGeom>
          <a:noFill/>
        </p:spPr>
        <p:txBody>
          <a:bodyPr wrap="square" rtlCol="0">
            <a:spAutoFit/>
          </a:bodyPr>
          <a:lstStyle/>
          <a:p>
            <a:pPr algn="l"/>
            <a:r>
              <a:rPr lang="en-GB" sz="4400" b="1">
                <a:latin typeface="Chalkboard SE" panose="03050602040202020205" pitchFamily="66" charset="77"/>
              </a:rPr>
              <a:t>Exodus 25:8</a:t>
            </a:r>
            <a:endParaRPr lang="en-US" sz="4400" b="1"/>
          </a:p>
        </p:txBody>
      </p:sp>
    </p:spTree>
    <p:extLst>
      <p:ext uri="{BB962C8B-B14F-4D97-AF65-F5344CB8AC3E}">
        <p14:creationId xmlns:p14="http://schemas.microsoft.com/office/powerpoint/2010/main" val="99587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37</Slides>
  <Notes>0</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 Byng</dc:creator>
  <cp:lastModifiedBy>Dale Byng</cp:lastModifiedBy>
  <cp:revision>4</cp:revision>
  <dcterms:created xsi:type="dcterms:W3CDTF">2020-05-22T07:30:09Z</dcterms:created>
  <dcterms:modified xsi:type="dcterms:W3CDTF">2020-06-11T10:46:29Z</dcterms:modified>
</cp:coreProperties>
</file>