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94" r:id="rId4"/>
    <p:sldId id="292" r:id="rId5"/>
    <p:sldId id="295" r:id="rId6"/>
    <p:sldId id="264" r:id="rId7"/>
    <p:sldId id="280" r:id="rId8"/>
    <p:sldId id="260" r:id="rId9"/>
    <p:sldId id="267" r:id="rId10"/>
    <p:sldId id="283" r:id="rId11"/>
    <p:sldId id="270" r:id="rId12"/>
    <p:sldId id="284" r:id="rId13"/>
    <p:sldId id="286" r:id="rId14"/>
    <p:sldId id="262" r:id="rId15"/>
    <p:sldId id="288" r:id="rId16"/>
    <p:sldId id="269" r:id="rId17"/>
    <p:sldId id="296" r:id="rId18"/>
    <p:sldId id="291" r:id="rId19"/>
    <p:sldId id="285" r:id="rId20"/>
    <p:sldId id="274" r:id="rId21"/>
    <p:sldId id="272" r:id="rId22"/>
    <p:sldId id="271" r:id="rId23"/>
    <p:sldId id="282" r:id="rId24"/>
    <p:sldId id="273" r:id="rId25"/>
    <p:sldId id="263" r:id="rId26"/>
    <p:sldId id="268" r:id="rId27"/>
    <p:sldId id="279" r:id="rId28"/>
    <p:sldId id="266" r:id="rId29"/>
    <p:sldId id="265" r:id="rId30"/>
    <p:sldId id="281" r:id="rId31"/>
    <p:sldId id="287" r:id="rId32"/>
    <p:sldId id="258" r:id="rId33"/>
    <p:sldId id="261"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e Byng" userId="dccb128bb42ead7d" providerId="LiveId" clId="{884C7DBF-0B32-3B41-9507-15C6A5A7E2E6}"/>
    <pc:docChg chg="undo custSel modSld">
      <pc:chgData name="Dale Byng" userId="dccb128bb42ead7d" providerId="LiveId" clId="{884C7DBF-0B32-3B41-9507-15C6A5A7E2E6}" dt="2020-06-01T14:50:26.622" v="7" actId="1076"/>
      <pc:docMkLst>
        <pc:docMk/>
      </pc:docMkLst>
      <pc:sldChg chg="modSp">
        <pc:chgData name="Dale Byng" userId="dccb128bb42ead7d" providerId="LiveId" clId="{884C7DBF-0B32-3B41-9507-15C6A5A7E2E6}" dt="2020-06-01T14:26:50.768" v="3" actId="14100"/>
        <pc:sldMkLst>
          <pc:docMk/>
          <pc:sldMk cId="50894033" sldId="278"/>
        </pc:sldMkLst>
        <pc:picChg chg="mod">
          <ac:chgData name="Dale Byng" userId="dccb128bb42ead7d" providerId="LiveId" clId="{884C7DBF-0B32-3B41-9507-15C6A5A7E2E6}" dt="2020-06-01T14:26:50.768" v="3" actId="14100"/>
          <ac:picMkLst>
            <pc:docMk/>
            <pc:sldMk cId="50894033" sldId="278"/>
            <ac:picMk id="3" creationId="{BDD57D2B-63BD-6B49-8026-F0A82DEE8D70}"/>
          </ac:picMkLst>
        </pc:picChg>
      </pc:sldChg>
      <pc:sldChg chg="modSp">
        <pc:chgData name="Dale Byng" userId="dccb128bb42ead7d" providerId="LiveId" clId="{884C7DBF-0B32-3B41-9507-15C6A5A7E2E6}" dt="2020-06-01T14:50:26.622" v="7" actId="1076"/>
        <pc:sldMkLst>
          <pc:docMk/>
          <pc:sldMk cId="1001542180" sldId="295"/>
        </pc:sldMkLst>
        <pc:spChg chg="mod">
          <ac:chgData name="Dale Byng" userId="dccb128bb42ead7d" providerId="LiveId" clId="{884C7DBF-0B32-3B41-9507-15C6A5A7E2E6}" dt="2020-06-01T14:50:26.622" v="7" actId="1076"/>
          <ac:spMkLst>
            <pc:docMk/>
            <pc:sldMk cId="1001542180" sldId="295"/>
            <ac:spMk id="3" creationId="{19B86660-24EF-8245-8AB6-D50797B9E145}"/>
          </ac:spMkLst>
        </pc:spChg>
      </pc:sldChg>
    </pc:docChg>
  </pc:docChgLst>
  <pc:docChgLst>
    <pc:chgData name="Dale Byng" userId="dccb128bb42ead7d" providerId="LiveId" clId="{D2CED617-644F-084E-8A65-90922F12C512}"/>
    <pc:docChg chg="undo custSel addSld delSld modSld sldOrd">
      <pc:chgData name="Dale Byng" userId="dccb128bb42ead7d" providerId="LiveId" clId="{D2CED617-644F-084E-8A65-90922F12C512}" dt="2020-06-11T10:46:01.321" v="236" actId="1076"/>
      <pc:docMkLst>
        <pc:docMk/>
      </pc:docMkLst>
      <pc:sldChg chg="del">
        <pc:chgData name="Dale Byng" userId="dccb128bb42ead7d" providerId="LiveId" clId="{D2CED617-644F-084E-8A65-90922F12C512}" dt="2020-05-27T12:11:49.224" v="66" actId="21"/>
        <pc:sldMkLst>
          <pc:docMk/>
          <pc:sldMk cId="3269108502" sldId="257"/>
        </pc:sldMkLst>
      </pc:sldChg>
      <pc:sldChg chg="modSp">
        <pc:chgData name="Dale Byng" userId="dccb128bb42ead7d" providerId="LiveId" clId="{D2CED617-644F-084E-8A65-90922F12C512}" dt="2020-05-26T15:09:27.174" v="46" actId="14100"/>
        <pc:sldMkLst>
          <pc:docMk/>
          <pc:sldMk cId="47521491" sldId="265"/>
        </pc:sldMkLst>
        <pc:picChg chg="mod">
          <ac:chgData name="Dale Byng" userId="dccb128bb42ead7d" providerId="LiveId" clId="{D2CED617-644F-084E-8A65-90922F12C512}" dt="2020-05-26T15:09:27.174" v="46" actId="14100"/>
          <ac:picMkLst>
            <pc:docMk/>
            <pc:sldMk cId="47521491" sldId="265"/>
            <ac:picMk id="2" creationId="{0844DA19-B11E-8D40-A36B-BA0FE900203C}"/>
          </ac:picMkLst>
        </pc:picChg>
      </pc:sldChg>
      <pc:sldChg chg="modSp">
        <pc:chgData name="Dale Byng" userId="dccb128bb42ead7d" providerId="LiveId" clId="{D2CED617-644F-084E-8A65-90922F12C512}" dt="2020-05-26T15:09:37.454" v="51" actId="14100"/>
        <pc:sldMkLst>
          <pc:docMk/>
          <pc:sldMk cId="3705613533" sldId="266"/>
        </pc:sldMkLst>
        <pc:picChg chg="mod">
          <ac:chgData name="Dale Byng" userId="dccb128bb42ead7d" providerId="LiveId" clId="{D2CED617-644F-084E-8A65-90922F12C512}" dt="2020-05-26T15:09:37.454" v="51" actId="14100"/>
          <ac:picMkLst>
            <pc:docMk/>
            <pc:sldMk cId="3705613533" sldId="266"/>
            <ac:picMk id="2" creationId="{1ABB060F-8010-C047-BBFF-91CF62862C98}"/>
          </ac:picMkLst>
        </pc:picChg>
      </pc:sldChg>
      <pc:sldChg chg="modSp">
        <pc:chgData name="Dale Byng" userId="dccb128bb42ead7d" providerId="LiveId" clId="{D2CED617-644F-084E-8A65-90922F12C512}" dt="2020-05-26T15:09:56.151" v="59" actId="14100"/>
        <pc:sldMkLst>
          <pc:docMk/>
          <pc:sldMk cId="701624048" sldId="268"/>
        </pc:sldMkLst>
        <pc:picChg chg="mod">
          <ac:chgData name="Dale Byng" userId="dccb128bb42ead7d" providerId="LiveId" clId="{D2CED617-644F-084E-8A65-90922F12C512}" dt="2020-05-26T15:09:56.151" v="59" actId="14100"/>
          <ac:picMkLst>
            <pc:docMk/>
            <pc:sldMk cId="701624048" sldId="268"/>
            <ac:picMk id="2" creationId="{F0377815-B84F-794A-8492-BFE12646BEB9}"/>
          </ac:picMkLst>
        </pc:picChg>
      </pc:sldChg>
      <pc:sldChg chg="addSp delSp modSp modTransition">
        <pc:chgData name="Dale Byng" userId="dccb128bb42ead7d" providerId="LiveId" clId="{D2CED617-644F-084E-8A65-90922F12C512}" dt="2020-06-11T10:46:01.321" v="236" actId="1076"/>
        <pc:sldMkLst>
          <pc:docMk/>
          <pc:sldMk cId="50894033" sldId="278"/>
        </pc:sldMkLst>
        <pc:spChg chg="mod">
          <ac:chgData name="Dale Byng" userId="dccb128bb42ead7d" providerId="LiveId" clId="{D2CED617-644F-084E-8A65-90922F12C512}" dt="2020-06-11T10:45:58.020" v="235" actId="14100"/>
          <ac:spMkLst>
            <pc:docMk/>
            <pc:sldMk cId="50894033" sldId="278"/>
            <ac:spMk id="2" creationId="{95324F5D-3AA2-0943-8629-E8084B0585E0}"/>
          </ac:spMkLst>
        </pc:spChg>
        <pc:picChg chg="add mod">
          <ac:chgData name="Dale Byng" userId="dccb128bb42ead7d" providerId="LiveId" clId="{D2CED617-644F-084E-8A65-90922F12C512}" dt="2020-06-11T10:46:01.321" v="236" actId="1076"/>
          <ac:picMkLst>
            <pc:docMk/>
            <pc:sldMk cId="50894033" sldId="278"/>
            <ac:picMk id="3" creationId="{BDD57D2B-63BD-6B49-8026-F0A82DEE8D70}"/>
          </ac:picMkLst>
        </pc:picChg>
        <pc:picChg chg="del">
          <ac:chgData name="Dale Byng" userId="dccb128bb42ead7d" providerId="LiveId" clId="{D2CED617-644F-084E-8A65-90922F12C512}" dt="2020-06-01T16:30:51.591" v="92" actId="21"/>
          <ac:picMkLst>
            <pc:docMk/>
            <pc:sldMk cId="50894033" sldId="278"/>
            <ac:picMk id="4" creationId="{149C331D-07A5-0D44-AE8F-0B96086EE62A}"/>
          </ac:picMkLst>
        </pc:picChg>
        <pc:picChg chg="add mod">
          <ac:chgData name="Dale Byng" userId="dccb128bb42ead7d" providerId="LiveId" clId="{D2CED617-644F-084E-8A65-90922F12C512}" dt="2020-06-11T10:45:54.352" v="234" actId="14100"/>
          <ac:picMkLst>
            <pc:docMk/>
            <pc:sldMk cId="50894033" sldId="278"/>
            <ac:picMk id="6" creationId="{AC319B33-F3C0-C241-8B5B-F459906397F5}"/>
          </ac:picMkLst>
        </pc:picChg>
      </pc:sldChg>
      <pc:sldChg chg="modSp">
        <pc:chgData name="Dale Byng" userId="dccb128bb42ead7d" providerId="LiveId" clId="{D2CED617-644F-084E-8A65-90922F12C512}" dt="2020-05-26T15:09:17.928" v="42" actId="14100"/>
        <pc:sldMkLst>
          <pc:docMk/>
          <pc:sldMk cId="20583177" sldId="279"/>
        </pc:sldMkLst>
        <pc:picChg chg="mod">
          <ac:chgData name="Dale Byng" userId="dccb128bb42ead7d" providerId="LiveId" clId="{D2CED617-644F-084E-8A65-90922F12C512}" dt="2020-05-26T15:09:17.928" v="42" actId="14100"/>
          <ac:picMkLst>
            <pc:docMk/>
            <pc:sldMk cId="20583177" sldId="279"/>
            <ac:picMk id="4" creationId="{2574CBDC-A1CB-8143-907E-9270F42834A8}"/>
          </ac:picMkLst>
        </pc:picChg>
      </pc:sldChg>
      <pc:sldChg chg="modSp">
        <pc:chgData name="Dale Byng" userId="dccb128bb42ead7d" providerId="LiveId" clId="{D2CED617-644F-084E-8A65-90922F12C512}" dt="2020-05-26T15:09:06.633" v="38" actId="14100"/>
        <pc:sldMkLst>
          <pc:docMk/>
          <pc:sldMk cId="3490093775" sldId="281"/>
        </pc:sldMkLst>
        <pc:picChg chg="mod">
          <ac:chgData name="Dale Byng" userId="dccb128bb42ead7d" providerId="LiveId" clId="{D2CED617-644F-084E-8A65-90922F12C512}" dt="2020-05-26T15:09:06.633" v="38" actId="14100"/>
          <ac:picMkLst>
            <pc:docMk/>
            <pc:sldMk cId="3490093775" sldId="281"/>
            <ac:picMk id="2" creationId="{73B3AA74-0B14-6043-B8DD-329E9B8DA377}"/>
          </ac:picMkLst>
        </pc:picChg>
      </pc:sldChg>
      <pc:sldChg chg="modSp">
        <pc:chgData name="Dale Byng" userId="dccb128bb42ead7d" providerId="LiveId" clId="{D2CED617-644F-084E-8A65-90922F12C512}" dt="2020-05-26T15:10:05.614" v="63" actId="14100"/>
        <pc:sldMkLst>
          <pc:docMk/>
          <pc:sldMk cId="2113810299" sldId="282"/>
        </pc:sldMkLst>
        <pc:picChg chg="mod">
          <ac:chgData name="Dale Byng" userId="dccb128bb42ead7d" providerId="LiveId" clId="{D2CED617-644F-084E-8A65-90922F12C512}" dt="2020-05-26T15:10:05.614" v="63" actId="14100"/>
          <ac:picMkLst>
            <pc:docMk/>
            <pc:sldMk cId="2113810299" sldId="282"/>
            <ac:picMk id="4" creationId="{25C96CFB-C889-5748-AA6D-EE5BAFD12DCA}"/>
          </ac:picMkLst>
        </pc:picChg>
      </pc:sldChg>
      <pc:sldChg chg="ord">
        <pc:chgData name="Dale Byng" userId="dccb128bb42ead7d" providerId="LiveId" clId="{D2CED617-644F-084E-8A65-90922F12C512}" dt="2020-06-01T16:32:04.952" v="95" actId="1076"/>
        <pc:sldMkLst>
          <pc:docMk/>
          <pc:sldMk cId="3331090889" sldId="283"/>
        </pc:sldMkLst>
      </pc:sldChg>
      <pc:sldChg chg="modSp">
        <pc:chgData name="Dale Byng" userId="dccb128bb42ead7d" providerId="LiveId" clId="{D2CED617-644F-084E-8A65-90922F12C512}" dt="2020-06-01T16:34:55.018" v="131" actId="20577"/>
        <pc:sldMkLst>
          <pc:docMk/>
          <pc:sldMk cId="981773748" sldId="286"/>
        </pc:sldMkLst>
        <pc:spChg chg="mod">
          <ac:chgData name="Dale Byng" userId="dccb128bb42ead7d" providerId="LiveId" clId="{D2CED617-644F-084E-8A65-90922F12C512}" dt="2020-06-01T16:34:55.018" v="131" actId="20577"/>
          <ac:spMkLst>
            <pc:docMk/>
            <pc:sldMk cId="981773748" sldId="286"/>
            <ac:spMk id="7" creationId="{3D89626D-7093-BF42-9B1C-7FBF3573A888}"/>
          </ac:spMkLst>
        </pc:spChg>
        <pc:picChg chg="mod">
          <ac:chgData name="Dale Byng" userId="dccb128bb42ead7d" providerId="LiveId" clId="{D2CED617-644F-084E-8A65-90922F12C512}" dt="2020-05-26T15:08:27.935" v="26" actId="14100"/>
          <ac:picMkLst>
            <pc:docMk/>
            <pc:sldMk cId="981773748" sldId="286"/>
            <ac:picMk id="2" creationId="{1ABB060F-8010-C047-BBFF-91CF62862C98}"/>
          </ac:picMkLst>
        </pc:picChg>
      </pc:sldChg>
      <pc:sldChg chg="modSp">
        <pc:chgData name="Dale Byng" userId="dccb128bb42ead7d" providerId="LiveId" clId="{D2CED617-644F-084E-8A65-90922F12C512}" dt="2020-06-01T20:07:16.118" v="230" actId="20577"/>
        <pc:sldMkLst>
          <pc:docMk/>
          <pc:sldMk cId="1063352130" sldId="287"/>
        </pc:sldMkLst>
        <pc:spChg chg="mod">
          <ac:chgData name="Dale Byng" userId="dccb128bb42ead7d" providerId="LiveId" clId="{D2CED617-644F-084E-8A65-90922F12C512}" dt="2020-06-01T20:07:16.118" v="230" actId="20577"/>
          <ac:spMkLst>
            <pc:docMk/>
            <pc:sldMk cId="1063352130" sldId="287"/>
            <ac:spMk id="2" creationId="{7BA3BB97-EDCD-5346-A867-1C0CF6316780}"/>
          </ac:spMkLst>
        </pc:spChg>
      </pc:sldChg>
      <pc:sldChg chg="modSp">
        <pc:chgData name="Dale Byng" userId="dccb128bb42ead7d" providerId="LiveId" clId="{D2CED617-644F-084E-8A65-90922F12C512}" dt="2020-05-26T15:08:35.197" v="30" actId="14100"/>
        <pc:sldMkLst>
          <pc:docMk/>
          <pc:sldMk cId="2781876829" sldId="288"/>
        </pc:sldMkLst>
        <pc:picChg chg="mod">
          <ac:chgData name="Dale Byng" userId="dccb128bb42ead7d" providerId="LiveId" clId="{D2CED617-644F-084E-8A65-90922F12C512}" dt="2020-05-26T15:08:35.197" v="30" actId="14100"/>
          <ac:picMkLst>
            <pc:docMk/>
            <pc:sldMk cId="2781876829" sldId="288"/>
            <ac:picMk id="4" creationId="{25C96CFB-C889-5748-AA6D-EE5BAFD12DCA}"/>
          </ac:picMkLst>
        </pc:picChg>
      </pc:sldChg>
      <pc:sldChg chg="modSp">
        <pc:chgData name="Dale Byng" userId="dccb128bb42ead7d" providerId="LiveId" clId="{D2CED617-644F-084E-8A65-90922F12C512}" dt="2020-05-26T15:08:49.038" v="34" actId="14100"/>
        <pc:sldMkLst>
          <pc:docMk/>
          <pc:sldMk cId="1762045627" sldId="291"/>
        </pc:sldMkLst>
        <pc:picChg chg="mod">
          <ac:chgData name="Dale Byng" userId="dccb128bb42ead7d" providerId="LiveId" clId="{D2CED617-644F-084E-8A65-90922F12C512}" dt="2020-05-26T15:08:49.038" v="34" actId="14100"/>
          <ac:picMkLst>
            <pc:docMk/>
            <pc:sldMk cId="1762045627" sldId="291"/>
            <ac:picMk id="4" creationId="{2574CBDC-A1CB-8143-907E-9270F42834A8}"/>
          </ac:picMkLst>
        </pc:picChg>
      </pc:sldChg>
      <pc:sldChg chg="del">
        <pc:chgData name="Dale Byng" userId="dccb128bb42ead7d" providerId="LiveId" clId="{D2CED617-644F-084E-8A65-90922F12C512}" dt="2020-05-27T12:11:51.160" v="67" actId="21"/>
        <pc:sldMkLst>
          <pc:docMk/>
          <pc:sldMk cId="676386249" sldId="293"/>
        </pc:sldMkLst>
      </pc:sldChg>
      <pc:sldChg chg="modSp">
        <pc:chgData name="Dale Byng" userId="dccb128bb42ead7d" providerId="LiveId" clId="{D2CED617-644F-084E-8A65-90922F12C512}" dt="2020-05-26T15:08:09.581" v="20" actId="14100"/>
        <pc:sldMkLst>
          <pc:docMk/>
          <pc:sldMk cId="2804936892" sldId="294"/>
        </pc:sldMkLst>
        <pc:picChg chg="mod">
          <ac:chgData name="Dale Byng" userId="dccb128bb42ead7d" providerId="LiveId" clId="{D2CED617-644F-084E-8A65-90922F12C512}" dt="2020-05-26T15:08:09.581" v="20" actId="14100"/>
          <ac:picMkLst>
            <pc:docMk/>
            <pc:sldMk cId="2804936892" sldId="294"/>
            <ac:picMk id="4" creationId="{25C96CFB-C889-5748-AA6D-EE5BAFD12DCA}"/>
          </ac:picMkLst>
        </pc:picChg>
      </pc:sldChg>
      <pc:sldChg chg="addSp delSp modSp add ord">
        <pc:chgData name="Dale Byng" userId="dccb128bb42ead7d" providerId="LiveId" clId="{D2CED617-644F-084E-8A65-90922F12C512}" dt="2020-06-01T16:37:21.689" v="162" actId="20577"/>
        <pc:sldMkLst>
          <pc:docMk/>
          <pc:sldMk cId="2772482403" sldId="296"/>
        </pc:sldMkLst>
        <pc:spChg chg="add mod">
          <ac:chgData name="Dale Byng" userId="dccb128bb42ead7d" providerId="LiveId" clId="{D2CED617-644F-084E-8A65-90922F12C512}" dt="2020-06-01T16:37:21.689" v="162" actId="20577"/>
          <ac:spMkLst>
            <pc:docMk/>
            <pc:sldMk cId="2772482403" sldId="296"/>
            <ac:spMk id="3" creationId="{1181F43C-3B95-B94B-9063-E9BDB5F99F57}"/>
          </ac:spMkLst>
        </pc:spChg>
        <pc:picChg chg="del">
          <ac:chgData name="Dale Byng" userId="dccb128bb42ead7d" providerId="LiveId" clId="{D2CED617-644F-084E-8A65-90922F12C512}" dt="2020-06-01T16:33:09.678" v="98" actId="21"/>
          <ac:picMkLst>
            <pc:docMk/>
            <pc:sldMk cId="2772482403" sldId="296"/>
            <ac:picMk id="2" creationId="{3C317810-553E-B94A-9E07-3CB351A55F9D}"/>
          </ac:picMkLst>
        </pc:picChg>
      </pc:sldChg>
      <pc:sldChg chg="addSp delSp modSp add del ord">
        <pc:chgData name="Dale Byng" userId="dccb128bb42ead7d" providerId="LiveId" clId="{D2CED617-644F-084E-8A65-90922F12C512}" dt="2020-06-01T09:25:01.046" v="90" actId="2696"/>
        <pc:sldMkLst>
          <pc:docMk/>
          <pc:sldMk cId="3812715934" sldId="296"/>
        </pc:sldMkLst>
        <pc:spChg chg="add del">
          <ac:chgData name="Dale Byng" userId="dccb128bb42ead7d" providerId="LiveId" clId="{D2CED617-644F-084E-8A65-90922F12C512}" dt="2020-06-01T09:20:10.955" v="77" actId="22"/>
          <ac:spMkLst>
            <pc:docMk/>
            <pc:sldMk cId="3812715934" sldId="296"/>
            <ac:spMk id="5" creationId="{809592D3-91AA-5D42-AA49-2EC15C26DC72}"/>
          </ac:spMkLst>
        </pc:spChg>
        <pc:spChg chg="add del">
          <ac:chgData name="Dale Byng" userId="dccb128bb42ead7d" providerId="LiveId" clId="{D2CED617-644F-084E-8A65-90922F12C512}" dt="2020-06-01T09:22:24.772" v="79" actId="22"/>
          <ac:spMkLst>
            <pc:docMk/>
            <pc:sldMk cId="3812715934" sldId="296"/>
            <ac:spMk id="6" creationId="{1F265A79-B78F-5C4B-A64E-3525FF1E8D31}"/>
          </ac:spMkLst>
        </pc:spChg>
        <pc:spChg chg="add del">
          <ac:chgData name="Dale Byng" userId="dccb128bb42ead7d" providerId="LiveId" clId="{D2CED617-644F-084E-8A65-90922F12C512}" dt="2020-06-01T09:22:32.193" v="81" actId="22"/>
          <ac:spMkLst>
            <pc:docMk/>
            <pc:sldMk cId="3812715934" sldId="296"/>
            <ac:spMk id="8" creationId="{9AA63DB5-0E04-564B-907E-87E0CFE35496}"/>
          </ac:spMkLst>
        </pc:spChg>
        <pc:spChg chg="add mod">
          <ac:chgData name="Dale Byng" userId="dccb128bb42ead7d" providerId="LiveId" clId="{D2CED617-644F-084E-8A65-90922F12C512}" dt="2020-06-01T09:24:01.257" v="89" actId="14100"/>
          <ac:spMkLst>
            <pc:docMk/>
            <pc:sldMk cId="3812715934" sldId="296"/>
            <ac:spMk id="10" creationId="{E993FE5F-69FF-1142-ABA4-5B79A0F17A55}"/>
          </ac:spMkLst>
        </pc:spChg>
        <pc:picChg chg="del">
          <ac:chgData name="Dale Byng" userId="dccb128bb42ead7d" providerId="LiveId" clId="{D2CED617-644F-084E-8A65-90922F12C512}" dt="2020-06-01T09:18:16.321" v="71" actId="21"/>
          <ac:picMkLst>
            <pc:docMk/>
            <pc:sldMk cId="3812715934" sldId="296"/>
            <ac:picMk id="4" creationId="{2574CBDC-A1CB-8143-907E-9270F42834A8}"/>
          </ac:picMkLst>
        </pc:picChg>
      </pc:sldChg>
      <pc:sldChg chg="delSp add del ord">
        <pc:chgData name="Dale Byng" userId="dccb128bb42ead7d" providerId="LiveId" clId="{D2CED617-644F-084E-8A65-90922F12C512}" dt="2020-06-01T09:25:07.114" v="91" actId="2696"/>
        <pc:sldMkLst>
          <pc:docMk/>
          <pc:sldMk cId="2253978085" sldId="297"/>
        </pc:sldMkLst>
        <pc:picChg chg="del">
          <ac:chgData name="Dale Byng" userId="dccb128bb42ead7d" providerId="LiveId" clId="{D2CED617-644F-084E-8A65-90922F12C512}" dt="2020-06-01T09:18:12.304" v="70" actId="21"/>
          <ac:picMkLst>
            <pc:docMk/>
            <pc:sldMk cId="2253978085" sldId="297"/>
            <ac:picMk id="4" creationId="{2574CBDC-A1CB-8143-907E-9270F42834A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1EE2-8281-414E-AB22-E46DA1E0066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666F39B-B4E7-CF48-A44C-534BC6161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493F210-5296-DD4D-8201-FB4950A98C00}"/>
              </a:ext>
            </a:extLst>
          </p:cNvPr>
          <p:cNvSpPr>
            <a:spLocks noGrp="1"/>
          </p:cNvSpPr>
          <p:nvPr>
            <p:ph type="dt" sz="half" idx="10"/>
          </p:nvPr>
        </p:nvSpPr>
        <p:spPr/>
        <p:txBody>
          <a:bodyPr/>
          <a:lstStyle/>
          <a:p>
            <a:fld id="{EC09D2E1-0EAB-E648-9B6A-DCE1DE985614}" type="datetimeFigureOut">
              <a:rPr lang="en-US" smtClean="0"/>
              <a:t>6/11/20</a:t>
            </a:fld>
            <a:endParaRPr lang="en-US"/>
          </a:p>
        </p:txBody>
      </p:sp>
      <p:sp>
        <p:nvSpPr>
          <p:cNvPr id="5" name="Footer Placeholder 4">
            <a:extLst>
              <a:ext uri="{FF2B5EF4-FFF2-40B4-BE49-F238E27FC236}">
                <a16:creationId xmlns:a16="http://schemas.microsoft.com/office/drawing/2014/main" id="{0A96F416-B5BF-1740-BCEA-5E6C1C6FA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BAA02-3CC4-5348-95E9-AAE283BC4F74}"/>
              </a:ext>
            </a:extLst>
          </p:cNvPr>
          <p:cNvSpPr>
            <a:spLocks noGrp="1"/>
          </p:cNvSpPr>
          <p:nvPr>
            <p:ph type="sldNum" sz="quarter" idx="12"/>
          </p:nvPr>
        </p:nvSpPr>
        <p:spPr/>
        <p:txBody>
          <a:bodyPr/>
          <a:lstStyle/>
          <a:p>
            <a:fld id="{429220AE-8059-964F-8A0D-0C9C6BBAFEA2}" type="slidenum">
              <a:rPr lang="en-US" smtClean="0"/>
              <a:t>‹#›</a:t>
            </a:fld>
            <a:endParaRPr lang="en-US"/>
          </a:p>
        </p:txBody>
      </p:sp>
    </p:spTree>
    <p:extLst>
      <p:ext uri="{BB962C8B-B14F-4D97-AF65-F5344CB8AC3E}">
        <p14:creationId xmlns:p14="http://schemas.microsoft.com/office/powerpoint/2010/main" val="192724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E52-2725-AF4F-9C65-784C468C405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62142B-977B-514D-8B54-D9D8D753033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2F12E1-4BBA-BE48-9EA1-4841C559B33A}"/>
              </a:ext>
            </a:extLst>
          </p:cNvPr>
          <p:cNvSpPr>
            <a:spLocks noGrp="1"/>
          </p:cNvSpPr>
          <p:nvPr>
            <p:ph type="dt" sz="half" idx="10"/>
          </p:nvPr>
        </p:nvSpPr>
        <p:spPr/>
        <p:txBody>
          <a:bodyPr/>
          <a:lstStyle/>
          <a:p>
            <a:fld id="{EC09D2E1-0EAB-E648-9B6A-DCE1DE985614}" type="datetimeFigureOut">
              <a:rPr lang="en-US" smtClean="0"/>
              <a:t>6/11/20</a:t>
            </a:fld>
            <a:endParaRPr lang="en-US"/>
          </a:p>
        </p:txBody>
      </p:sp>
      <p:sp>
        <p:nvSpPr>
          <p:cNvPr id="5" name="Footer Placeholder 4">
            <a:extLst>
              <a:ext uri="{FF2B5EF4-FFF2-40B4-BE49-F238E27FC236}">
                <a16:creationId xmlns:a16="http://schemas.microsoft.com/office/drawing/2014/main" id="{C8ABB884-8BD4-B542-8AFE-98B5D61A0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1C66F-8CF7-264D-B170-1D3F44295DC8}"/>
              </a:ext>
            </a:extLst>
          </p:cNvPr>
          <p:cNvSpPr>
            <a:spLocks noGrp="1"/>
          </p:cNvSpPr>
          <p:nvPr>
            <p:ph type="sldNum" sz="quarter" idx="12"/>
          </p:nvPr>
        </p:nvSpPr>
        <p:spPr/>
        <p:txBody>
          <a:bodyPr/>
          <a:lstStyle/>
          <a:p>
            <a:fld id="{429220AE-8059-964F-8A0D-0C9C6BBAFEA2}" type="slidenum">
              <a:rPr lang="en-US" smtClean="0"/>
              <a:t>‹#›</a:t>
            </a:fld>
            <a:endParaRPr lang="en-US"/>
          </a:p>
        </p:txBody>
      </p:sp>
    </p:spTree>
    <p:extLst>
      <p:ext uri="{BB962C8B-B14F-4D97-AF65-F5344CB8AC3E}">
        <p14:creationId xmlns:p14="http://schemas.microsoft.com/office/powerpoint/2010/main" val="329707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BF68CF-0411-4C47-8EB1-07B03FFBDF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6EFC8A5-89BC-3942-9153-1F841E0E20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0AA539-3922-D742-B677-2E3599151AD2}"/>
              </a:ext>
            </a:extLst>
          </p:cNvPr>
          <p:cNvSpPr>
            <a:spLocks noGrp="1"/>
          </p:cNvSpPr>
          <p:nvPr>
            <p:ph type="dt" sz="half" idx="10"/>
          </p:nvPr>
        </p:nvSpPr>
        <p:spPr/>
        <p:txBody>
          <a:bodyPr/>
          <a:lstStyle/>
          <a:p>
            <a:fld id="{EC09D2E1-0EAB-E648-9B6A-DCE1DE985614}" type="datetimeFigureOut">
              <a:rPr lang="en-US" smtClean="0"/>
              <a:t>6/11/20</a:t>
            </a:fld>
            <a:endParaRPr lang="en-US"/>
          </a:p>
        </p:txBody>
      </p:sp>
      <p:sp>
        <p:nvSpPr>
          <p:cNvPr id="5" name="Footer Placeholder 4">
            <a:extLst>
              <a:ext uri="{FF2B5EF4-FFF2-40B4-BE49-F238E27FC236}">
                <a16:creationId xmlns:a16="http://schemas.microsoft.com/office/drawing/2014/main" id="{1D183190-177C-CF45-AC02-145B09244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9B3BA-4FD2-EB48-B6E6-1A679C209D2E}"/>
              </a:ext>
            </a:extLst>
          </p:cNvPr>
          <p:cNvSpPr>
            <a:spLocks noGrp="1"/>
          </p:cNvSpPr>
          <p:nvPr>
            <p:ph type="sldNum" sz="quarter" idx="12"/>
          </p:nvPr>
        </p:nvSpPr>
        <p:spPr/>
        <p:txBody>
          <a:bodyPr/>
          <a:lstStyle/>
          <a:p>
            <a:fld id="{429220AE-8059-964F-8A0D-0C9C6BBAFEA2}" type="slidenum">
              <a:rPr lang="en-US" smtClean="0"/>
              <a:t>‹#›</a:t>
            </a:fld>
            <a:endParaRPr lang="en-US"/>
          </a:p>
        </p:txBody>
      </p:sp>
    </p:spTree>
    <p:extLst>
      <p:ext uri="{BB962C8B-B14F-4D97-AF65-F5344CB8AC3E}">
        <p14:creationId xmlns:p14="http://schemas.microsoft.com/office/powerpoint/2010/main" val="230226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0770-FC6C-2343-BC63-FEB405CD69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C6955B4-278F-5745-A9EF-F378547A81B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6511C8-5E7B-F64F-B87D-03D81AF7D1A8}"/>
              </a:ext>
            </a:extLst>
          </p:cNvPr>
          <p:cNvSpPr>
            <a:spLocks noGrp="1"/>
          </p:cNvSpPr>
          <p:nvPr>
            <p:ph type="dt" sz="half" idx="10"/>
          </p:nvPr>
        </p:nvSpPr>
        <p:spPr/>
        <p:txBody>
          <a:bodyPr/>
          <a:lstStyle/>
          <a:p>
            <a:fld id="{EC09D2E1-0EAB-E648-9B6A-DCE1DE985614}" type="datetimeFigureOut">
              <a:rPr lang="en-US" smtClean="0"/>
              <a:t>6/11/20</a:t>
            </a:fld>
            <a:endParaRPr lang="en-US"/>
          </a:p>
        </p:txBody>
      </p:sp>
      <p:sp>
        <p:nvSpPr>
          <p:cNvPr id="5" name="Footer Placeholder 4">
            <a:extLst>
              <a:ext uri="{FF2B5EF4-FFF2-40B4-BE49-F238E27FC236}">
                <a16:creationId xmlns:a16="http://schemas.microsoft.com/office/drawing/2014/main" id="{C93D7038-0082-DE43-B154-745880528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C3C22-D66F-FC48-81A1-21ECA5B17CF0}"/>
              </a:ext>
            </a:extLst>
          </p:cNvPr>
          <p:cNvSpPr>
            <a:spLocks noGrp="1"/>
          </p:cNvSpPr>
          <p:nvPr>
            <p:ph type="sldNum" sz="quarter" idx="12"/>
          </p:nvPr>
        </p:nvSpPr>
        <p:spPr/>
        <p:txBody>
          <a:bodyPr/>
          <a:lstStyle/>
          <a:p>
            <a:fld id="{429220AE-8059-964F-8A0D-0C9C6BBAFEA2}" type="slidenum">
              <a:rPr lang="en-US" smtClean="0"/>
              <a:t>‹#›</a:t>
            </a:fld>
            <a:endParaRPr lang="en-US"/>
          </a:p>
        </p:txBody>
      </p:sp>
    </p:spTree>
    <p:extLst>
      <p:ext uri="{BB962C8B-B14F-4D97-AF65-F5344CB8AC3E}">
        <p14:creationId xmlns:p14="http://schemas.microsoft.com/office/powerpoint/2010/main" val="174778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1645-3E5D-6946-94F2-49C0DC9FFF8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CB29EA6-90FF-AD49-B35A-D84FE5BFA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77DEC6-9C57-3A40-B594-52DB53554E4A}"/>
              </a:ext>
            </a:extLst>
          </p:cNvPr>
          <p:cNvSpPr>
            <a:spLocks noGrp="1"/>
          </p:cNvSpPr>
          <p:nvPr>
            <p:ph type="dt" sz="half" idx="10"/>
          </p:nvPr>
        </p:nvSpPr>
        <p:spPr/>
        <p:txBody>
          <a:bodyPr/>
          <a:lstStyle/>
          <a:p>
            <a:fld id="{EC09D2E1-0EAB-E648-9B6A-DCE1DE985614}" type="datetimeFigureOut">
              <a:rPr lang="en-US" smtClean="0"/>
              <a:t>6/11/20</a:t>
            </a:fld>
            <a:endParaRPr lang="en-US"/>
          </a:p>
        </p:txBody>
      </p:sp>
      <p:sp>
        <p:nvSpPr>
          <p:cNvPr id="5" name="Footer Placeholder 4">
            <a:extLst>
              <a:ext uri="{FF2B5EF4-FFF2-40B4-BE49-F238E27FC236}">
                <a16:creationId xmlns:a16="http://schemas.microsoft.com/office/drawing/2014/main" id="{9CE7D23C-B667-D740-9098-422456D21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83AD0-F986-DF44-9D78-BC4A5CCD8C58}"/>
              </a:ext>
            </a:extLst>
          </p:cNvPr>
          <p:cNvSpPr>
            <a:spLocks noGrp="1"/>
          </p:cNvSpPr>
          <p:nvPr>
            <p:ph type="sldNum" sz="quarter" idx="12"/>
          </p:nvPr>
        </p:nvSpPr>
        <p:spPr/>
        <p:txBody>
          <a:bodyPr/>
          <a:lstStyle/>
          <a:p>
            <a:fld id="{429220AE-8059-964F-8A0D-0C9C6BBAFEA2}" type="slidenum">
              <a:rPr lang="en-US" smtClean="0"/>
              <a:t>‹#›</a:t>
            </a:fld>
            <a:endParaRPr lang="en-US"/>
          </a:p>
        </p:txBody>
      </p:sp>
    </p:spTree>
    <p:extLst>
      <p:ext uri="{BB962C8B-B14F-4D97-AF65-F5344CB8AC3E}">
        <p14:creationId xmlns:p14="http://schemas.microsoft.com/office/powerpoint/2010/main" val="193775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5212-95B6-8640-87CC-BFA1EE502E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7150DD-AE30-E94A-85E6-F71E0DC5EA8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24FD978-B092-9141-8225-B15DD68A7DF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EF0CF37-1FFA-DD4C-94CF-F670CD3E15F5}"/>
              </a:ext>
            </a:extLst>
          </p:cNvPr>
          <p:cNvSpPr>
            <a:spLocks noGrp="1"/>
          </p:cNvSpPr>
          <p:nvPr>
            <p:ph type="dt" sz="half" idx="10"/>
          </p:nvPr>
        </p:nvSpPr>
        <p:spPr/>
        <p:txBody>
          <a:bodyPr/>
          <a:lstStyle/>
          <a:p>
            <a:fld id="{EC09D2E1-0EAB-E648-9B6A-DCE1DE985614}" type="datetimeFigureOut">
              <a:rPr lang="en-US" smtClean="0"/>
              <a:t>6/11/20</a:t>
            </a:fld>
            <a:endParaRPr lang="en-US"/>
          </a:p>
        </p:txBody>
      </p:sp>
      <p:sp>
        <p:nvSpPr>
          <p:cNvPr id="6" name="Footer Placeholder 5">
            <a:extLst>
              <a:ext uri="{FF2B5EF4-FFF2-40B4-BE49-F238E27FC236}">
                <a16:creationId xmlns:a16="http://schemas.microsoft.com/office/drawing/2014/main" id="{2FBDF8BD-FECF-FC4E-B8E3-A0FDE8645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237F6B-C3B2-9D46-BE81-1C44EBCBA770}"/>
              </a:ext>
            </a:extLst>
          </p:cNvPr>
          <p:cNvSpPr>
            <a:spLocks noGrp="1"/>
          </p:cNvSpPr>
          <p:nvPr>
            <p:ph type="sldNum" sz="quarter" idx="12"/>
          </p:nvPr>
        </p:nvSpPr>
        <p:spPr/>
        <p:txBody>
          <a:bodyPr/>
          <a:lstStyle/>
          <a:p>
            <a:fld id="{429220AE-8059-964F-8A0D-0C9C6BBAFEA2}" type="slidenum">
              <a:rPr lang="en-US" smtClean="0"/>
              <a:t>‹#›</a:t>
            </a:fld>
            <a:endParaRPr lang="en-US"/>
          </a:p>
        </p:txBody>
      </p:sp>
    </p:spTree>
    <p:extLst>
      <p:ext uri="{BB962C8B-B14F-4D97-AF65-F5344CB8AC3E}">
        <p14:creationId xmlns:p14="http://schemas.microsoft.com/office/powerpoint/2010/main" val="292750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B0DF-69A9-8644-8444-255CA7D4F6E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A1EFDC-F4AB-C340-B3DF-619D2976FA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A6AA46-0B8D-F243-9032-40FA030B376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68D2418-A32D-2947-96F1-22C08398C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8BBD0FD-53FE-EC44-A911-51947DD9D3F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70328B4-BECD-A248-BC2F-ACA2F8643F80}"/>
              </a:ext>
            </a:extLst>
          </p:cNvPr>
          <p:cNvSpPr>
            <a:spLocks noGrp="1"/>
          </p:cNvSpPr>
          <p:nvPr>
            <p:ph type="dt" sz="half" idx="10"/>
          </p:nvPr>
        </p:nvSpPr>
        <p:spPr/>
        <p:txBody>
          <a:bodyPr/>
          <a:lstStyle/>
          <a:p>
            <a:fld id="{EC09D2E1-0EAB-E648-9B6A-DCE1DE985614}" type="datetimeFigureOut">
              <a:rPr lang="en-US" smtClean="0"/>
              <a:t>6/11/20</a:t>
            </a:fld>
            <a:endParaRPr lang="en-US"/>
          </a:p>
        </p:txBody>
      </p:sp>
      <p:sp>
        <p:nvSpPr>
          <p:cNvPr id="8" name="Footer Placeholder 7">
            <a:extLst>
              <a:ext uri="{FF2B5EF4-FFF2-40B4-BE49-F238E27FC236}">
                <a16:creationId xmlns:a16="http://schemas.microsoft.com/office/drawing/2014/main" id="{5CBBC491-797C-3A44-AE9E-2F465E749F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F2CE47-1C88-2F4C-95CD-9A71D23F666C}"/>
              </a:ext>
            </a:extLst>
          </p:cNvPr>
          <p:cNvSpPr>
            <a:spLocks noGrp="1"/>
          </p:cNvSpPr>
          <p:nvPr>
            <p:ph type="sldNum" sz="quarter" idx="12"/>
          </p:nvPr>
        </p:nvSpPr>
        <p:spPr/>
        <p:txBody>
          <a:bodyPr/>
          <a:lstStyle/>
          <a:p>
            <a:fld id="{429220AE-8059-964F-8A0D-0C9C6BBAFEA2}" type="slidenum">
              <a:rPr lang="en-US" smtClean="0"/>
              <a:t>‹#›</a:t>
            </a:fld>
            <a:endParaRPr lang="en-US"/>
          </a:p>
        </p:txBody>
      </p:sp>
    </p:spTree>
    <p:extLst>
      <p:ext uri="{BB962C8B-B14F-4D97-AF65-F5344CB8AC3E}">
        <p14:creationId xmlns:p14="http://schemas.microsoft.com/office/powerpoint/2010/main" val="345501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5578-A819-D94E-9A62-5D503E7A3A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73E9A38-E7B6-4D4C-83A3-B1C80AD3DE9A}"/>
              </a:ext>
            </a:extLst>
          </p:cNvPr>
          <p:cNvSpPr>
            <a:spLocks noGrp="1"/>
          </p:cNvSpPr>
          <p:nvPr>
            <p:ph type="dt" sz="half" idx="10"/>
          </p:nvPr>
        </p:nvSpPr>
        <p:spPr/>
        <p:txBody>
          <a:bodyPr/>
          <a:lstStyle/>
          <a:p>
            <a:fld id="{EC09D2E1-0EAB-E648-9B6A-DCE1DE985614}" type="datetimeFigureOut">
              <a:rPr lang="en-US" smtClean="0"/>
              <a:t>6/11/20</a:t>
            </a:fld>
            <a:endParaRPr lang="en-US"/>
          </a:p>
        </p:txBody>
      </p:sp>
      <p:sp>
        <p:nvSpPr>
          <p:cNvPr id="4" name="Footer Placeholder 3">
            <a:extLst>
              <a:ext uri="{FF2B5EF4-FFF2-40B4-BE49-F238E27FC236}">
                <a16:creationId xmlns:a16="http://schemas.microsoft.com/office/drawing/2014/main" id="{81AA7E7B-B0FA-134E-9488-35BCB47632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EB62FD-96D9-1842-BE20-F125DF1BE6C6}"/>
              </a:ext>
            </a:extLst>
          </p:cNvPr>
          <p:cNvSpPr>
            <a:spLocks noGrp="1"/>
          </p:cNvSpPr>
          <p:nvPr>
            <p:ph type="sldNum" sz="quarter" idx="12"/>
          </p:nvPr>
        </p:nvSpPr>
        <p:spPr/>
        <p:txBody>
          <a:bodyPr/>
          <a:lstStyle/>
          <a:p>
            <a:fld id="{429220AE-8059-964F-8A0D-0C9C6BBAFEA2}" type="slidenum">
              <a:rPr lang="en-US" smtClean="0"/>
              <a:t>‹#›</a:t>
            </a:fld>
            <a:endParaRPr lang="en-US"/>
          </a:p>
        </p:txBody>
      </p:sp>
    </p:spTree>
    <p:extLst>
      <p:ext uri="{BB962C8B-B14F-4D97-AF65-F5344CB8AC3E}">
        <p14:creationId xmlns:p14="http://schemas.microsoft.com/office/powerpoint/2010/main" val="243215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1BACEF-7A1E-9443-87C8-3C33AD9DDDD5}"/>
              </a:ext>
            </a:extLst>
          </p:cNvPr>
          <p:cNvSpPr>
            <a:spLocks noGrp="1"/>
          </p:cNvSpPr>
          <p:nvPr>
            <p:ph type="dt" sz="half" idx="10"/>
          </p:nvPr>
        </p:nvSpPr>
        <p:spPr/>
        <p:txBody>
          <a:bodyPr/>
          <a:lstStyle/>
          <a:p>
            <a:fld id="{EC09D2E1-0EAB-E648-9B6A-DCE1DE985614}" type="datetimeFigureOut">
              <a:rPr lang="en-US" smtClean="0"/>
              <a:t>6/11/20</a:t>
            </a:fld>
            <a:endParaRPr lang="en-US"/>
          </a:p>
        </p:txBody>
      </p:sp>
      <p:sp>
        <p:nvSpPr>
          <p:cNvPr id="3" name="Footer Placeholder 2">
            <a:extLst>
              <a:ext uri="{FF2B5EF4-FFF2-40B4-BE49-F238E27FC236}">
                <a16:creationId xmlns:a16="http://schemas.microsoft.com/office/drawing/2014/main" id="{53C3A905-8172-E047-A9B9-248E18A1E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B3187C-0902-544A-AD15-5F122C6BF140}"/>
              </a:ext>
            </a:extLst>
          </p:cNvPr>
          <p:cNvSpPr>
            <a:spLocks noGrp="1"/>
          </p:cNvSpPr>
          <p:nvPr>
            <p:ph type="sldNum" sz="quarter" idx="12"/>
          </p:nvPr>
        </p:nvSpPr>
        <p:spPr/>
        <p:txBody>
          <a:bodyPr/>
          <a:lstStyle/>
          <a:p>
            <a:fld id="{429220AE-8059-964F-8A0D-0C9C6BBAFEA2}" type="slidenum">
              <a:rPr lang="en-US" smtClean="0"/>
              <a:t>‹#›</a:t>
            </a:fld>
            <a:endParaRPr lang="en-US"/>
          </a:p>
        </p:txBody>
      </p:sp>
    </p:spTree>
    <p:extLst>
      <p:ext uri="{BB962C8B-B14F-4D97-AF65-F5344CB8AC3E}">
        <p14:creationId xmlns:p14="http://schemas.microsoft.com/office/powerpoint/2010/main" val="300697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51DF-71D8-0B43-A760-00C9034909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960F6E9-B52D-534A-9DC3-0F8972BF9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0CB626B-9F63-4847-A785-E9258DC96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23AEAE-10EC-D840-8EA5-E6F492DA520D}"/>
              </a:ext>
            </a:extLst>
          </p:cNvPr>
          <p:cNvSpPr>
            <a:spLocks noGrp="1"/>
          </p:cNvSpPr>
          <p:nvPr>
            <p:ph type="dt" sz="half" idx="10"/>
          </p:nvPr>
        </p:nvSpPr>
        <p:spPr/>
        <p:txBody>
          <a:bodyPr/>
          <a:lstStyle/>
          <a:p>
            <a:fld id="{EC09D2E1-0EAB-E648-9B6A-DCE1DE985614}" type="datetimeFigureOut">
              <a:rPr lang="en-US" smtClean="0"/>
              <a:t>6/11/20</a:t>
            </a:fld>
            <a:endParaRPr lang="en-US"/>
          </a:p>
        </p:txBody>
      </p:sp>
      <p:sp>
        <p:nvSpPr>
          <p:cNvPr id="6" name="Footer Placeholder 5">
            <a:extLst>
              <a:ext uri="{FF2B5EF4-FFF2-40B4-BE49-F238E27FC236}">
                <a16:creationId xmlns:a16="http://schemas.microsoft.com/office/drawing/2014/main" id="{16251595-4B58-C24E-BDB0-16EAA881E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B40D5-04DF-2B4D-91D3-BC22F6636A04}"/>
              </a:ext>
            </a:extLst>
          </p:cNvPr>
          <p:cNvSpPr>
            <a:spLocks noGrp="1"/>
          </p:cNvSpPr>
          <p:nvPr>
            <p:ph type="sldNum" sz="quarter" idx="12"/>
          </p:nvPr>
        </p:nvSpPr>
        <p:spPr/>
        <p:txBody>
          <a:bodyPr/>
          <a:lstStyle/>
          <a:p>
            <a:fld id="{429220AE-8059-964F-8A0D-0C9C6BBAFEA2}" type="slidenum">
              <a:rPr lang="en-US" smtClean="0"/>
              <a:t>‹#›</a:t>
            </a:fld>
            <a:endParaRPr lang="en-US"/>
          </a:p>
        </p:txBody>
      </p:sp>
    </p:spTree>
    <p:extLst>
      <p:ext uri="{BB962C8B-B14F-4D97-AF65-F5344CB8AC3E}">
        <p14:creationId xmlns:p14="http://schemas.microsoft.com/office/powerpoint/2010/main" val="256079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C5B5-ACAF-FC4E-857E-05404B6B4A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5462DE9-6332-CA44-941B-351018F4DA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75F37-985E-6F4D-8B81-B65FCEED1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2802AF-390D-C34C-86F7-FE81A602E55D}"/>
              </a:ext>
            </a:extLst>
          </p:cNvPr>
          <p:cNvSpPr>
            <a:spLocks noGrp="1"/>
          </p:cNvSpPr>
          <p:nvPr>
            <p:ph type="dt" sz="half" idx="10"/>
          </p:nvPr>
        </p:nvSpPr>
        <p:spPr/>
        <p:txBody>
          <a:bodyPr/>
          <a:lstStyle/>
          <a:p>
            <a:fld id="{EC09D2E1-0EAB-E648-9B6A-DCE1DE985614}" type="datetimeFigureOut">
              <a:rPr lang="en-US" smtClean="0"/>
              <a:t>6/11/20</a:t>
            </a:fld>
            <a:endParaRPr lang="en-US"/>
          </a:p>
        </p:txBody>
      </p:sp>
      <p:sp>
        <p:nvSpPr>
          <p:cNvPr id="6" name="Footer Placeholder 5">
            <a:extLst>
              <a:ext uri="{FF2B5EF4-FFF2-40B4-BE49-F238E27FC236}">
                <a16:creationId xmlns:a16="http://schemas.microsoft.com/office/drawing/2014/main" id="{E848366B-3EC3-B049-8767-368B368C8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3F7F8-B22C-2745-A358-BF2D9EB75749}"/>
              </a:ext>
            </a:extLst>
          </p:cNvPr>
          <p:cNvSpPr>
            <a:spLocks noGrp="1"/>
          </p:cNvSpPr>
          <p:nvPr>
            <p:ph type="sldNum" sz="quarter" idx="12"/>
          </p:nvPr>
        </p:nvSpPr>
        <p:spPr/>
        <p:txBody>
          <a:bodyPr/>
          <a:lstStyle/>
          <a:p>
            <a:fld id="{429220AE-8059-964F-8A0D-0C9C6BBAFEA2}" type="slidenum">
              <a:rPr lang="en-US" smtClean="0"/>
              <a:t>‹#›</a:t>
            </a:fld>
            <a:endParaRPr lang="en-US"/>
          </a:p>
        </p:txBody>
      </p:sp>
    </p:spTree>
    <p:extLst>
      <p:ext uri="{BB962C8B-B14F-4D97-AF65-F5344CB8AC3E}">
        <p14:creationId xmlns:p14="http://schemas.microsoft.com/office/powerpoint/2010/main" val="38534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967EC-11B7-CA41-86F7-1C005FCFC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B53A28-5E7D-8842-845D-A57A73A03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5AF15F-C7A5-D74A-A215-602AF1F12C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9D2E1-0EAB-E648-9B6A-DCE1DE985614}" type="datetimeFigureOut">
              <a:rPr lang="en-US" smtClean="0"/>
              <a:t>6/11/20</a:t>
            </a:fld>
            <a:endParaRPr lang="en-US"/>
          </a:p>
        </p:txBody>
      </p:sp>
      <p:sp>
        <p:nvSpPr>
          <p:cNvPr id="5" name="Footer Placeholder 4">
            <a:extLst>
              <a:ext uri="{FF2B5EF4-FFF2-40B4-BE49-F238E27FC236}">
                <a16:creationId xmlns:a16="http://schemas.microsoft.com/office/drawing/2014/main" id="{B311F1CC-E537-1D4F-8624-9A00C3A7D2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A90AC3-8E96-F547-A0A3-25DFCA76F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220AE-8059-964F-8A0D-0C9C6BBAFEA2}" type="slidenum">
              <a:rPr lang="en-US" smtClean="0"/>
              <a:t>‹#›</a:t>
            </a:fld>
            <a:endParaRPr lang="en-US"/>
          </a:p>
        </p:txBody>
      </p:sp>
    </p:spTree>
    <p:extLst>
      <p:ext uri="{BB962C8B-B14F-4D97-AF65-F5344CB8AC3E}">
        <p14:creationId xmlns:p14="http://schemas.microsoft.com/office/powerpoint/2010/main" val="1413875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324F5D-3AA2-0943-8629-E8084B0585E0}"/>
              </a:ext>
            </a:extLst>
          </p:cNvPr>
          <p:cNvSpPr txBox="1"/>
          <p:nvPr/>
        </p:nvSpPr>
        <p:spPr>
          <a:xfrm>
            <a:off x="393096" y="544286"/>
            <a:ext cx="8028214" cy="3785652"/>
          </a:xfrm>
          <a:prstGeom prst="rect">
            <a:avLst/>
          </a:prstGeom>
          <a:noFill/>
        </p:spPr>
        <p:txBody>
          <a:bodyPr wrap="square" rtlCol="0">
            <a:spAutoFit/>
          </a:bodyPr>
          <a:lstStyle/>
          <a:p>
            <a:pPr algn="l"/>
            <a:r>
              <a:rPr lang="en-GB" sz="6000" b="1" dirty="0">
                <a:latin typeface="Aldhabi" pitchFamily="2" charset="-78"/>
                <a:cs typeface="Aldhabi" pitchFamily="2" charset="-78"/>
              </a:rPr>
              <a:t>Hello   HELPING HAND   ADVENTURERS!</a:t>
            </a:r>
          </a:p>
          <a:p>
            <a:pPr algn="l"/>
            <a:endParaRPr lang="en-GB" sz="6000" b="1" dirty="0">
              <a:latin typeface="Aldhabi" pitchFamily="2" charset="-78"/>
              <a:cs typeface="Aldhabi" pitchFamily="2" charset="-78"/>
            </a:endParaRPr>
          </a:p>
          <a:p>
            <a:pPr algn="l"/>
            <a:r>
              <a:rPr lang="en-GB" sz="6000" b="1" dirty="0">
                <a:latin typeface="Aldhabi" pitchFamily="2" charset="-78"/>
                <a:cs typeface="Aldhabi" pitchFamily="2" charset="-78"/>
              </a:rPr>
              <a:t>I am Your Instructor: DALE  BYNG</a:t>
            </a:r>
            <a:endParaRPr lang="en-US" sz="6000" b="1" dirty="0">
              <a:latin typeface="Aldhabi" pitchFamily="2" charset="-78"/>
              <a:cs typeface="Aldhabi" pitchFamily="2" charset="-78"/>
            </a:endParaRPr>
          </a:p>
        </p:txBody>
      </p:sp>
      <p:pic>
        <p:nvPicPr>
          <p:cNvPr id="3" name="Picture 2">
            <a:extLst>
              <a:ext uri="{FF2B5EF4-FFF2-40B4-BE49-F238E27FC236}">
                <a16:creationId xmlns:a16="http://schemas.microsoft.com/office/drawing/2014/main" id="{BDD57D2B-63BD-6B49-8026-F0A82DEE8D70}"/>
              </a:ext>
            </a:extLst>
          </p:cNvPr>
          <p:cNvPicPr>
            <a:picLocks noChangeAspect="1"/>
          </p:cNvPicPr>
          <p:nvPr/>
        </p:nvPicPr>
        <p:blipFill>
          <a:blip r:embed="rId2"/>
          <a:stretch>
            <a:fillRect/>
          </a:stretch>
        </p:blipFill>
        <p:spPr>
          <a:xfrm flipH="1">
            <a:off x="6096000" y="920511"/>
            <a:ext cx="1159776" cy="1202730"/>
          </a:xfrm>
          <a:prstGeom prst="rect">
            <a:avLst/>
          </a:prstGeom>
        </p:spPr>
      </p:pic>
      <p:pic>
        <p:nvPicPr>
          <p:cNvPr id="6" name="Picture 5">
            <a:extLst>
              <a:ext uri="{FF2B5EF4-FFF2-40B4-BE49-F238E27FC236}">
                <a16:creationId xmlns:a16="http://schemas.microsoft.com/office/drawing/2014/main" id="{AC319B33-F3C0-C241-8B5B-F459906397F5}"/>
              </a:ext>
            </a:extLst>
          </p:cNvPr>
          <p:cNvPicPr>
            <a:picLocks noChangeAspect="1"/>
          </p:cNvPicPr>
          <p:nvPr/>
        </p:nvPicPr>
        <p:blipFill>
          <a:blip r:embed="rId3"/>
          <a:stretch>
            <a:fillRect/>
          </a:stretch>
        </p:blipFill>
        <p:spPr>
          <a:xfrm>
            <a:off x="8103810" y="31750"/>
            <a:ext cx="4088190" cy="6794500"/>
          </a:xfrm>
          <a:prstGeom prst="rect">
            <a:avLst/>
          </a:prstGeom>
        </p:spPr>
      </p:pic>
    </p:spTree>
    <p:extLst>
      <p:ext uri="{BB962C8B-B14F-4D97-AF65-F5344CB8AC3E}">
        <p14:creationId xmlns:p14="http://schemas.microsoft.com/office/powerpoint/2010/main" val="508940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1219B8-F289-2F4C-A10B-C4E7F54C7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548" y="272143"/>
            <a:ext cx="8632976" cy="6289524"/>
          </a:xfrm>
          <a:prstGeom prst="rect">
            <a:avLst/>
          </a:prstGeom>
        </p:spPr>
      </p:pic>
    </p:spTree>
    <p:extLst>
      <p:ext uri="{BB962C8B-B14F-4D97-AF65-F5344CB8AC3E}">
        <p14:creationId xmlns:p14="http://schemas.microsoft.com/office/powerpoint/2010/main" val="333109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30522EE-2E57-0549-9B73-8E3AB0F71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95" y="0"/>
            <a:ext cx="11142738" cy="6858000"/>
          </a:xfrm>
          <a:prstGeom prst="rect">
            <a:avLst/>
          </a:prstGeom>
        </p:spPr>
      </p:pic>
    </p:spTree>
    <p:extLst>
      <p:ext uri="{BB962C8B-B14F-4D97-AF65-F5344CB8AC3E}">
        <p14:creationId xmlns:p14="http://schemas.microsoft.com/office/powerpoint/2010/main" val="132251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ECB4744-921E-D740-ABF3-7E0DFDDED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62" y="559405"/>
            <a:ext cx="6259286" cy="5926665"/>
          </a:xfrm>
          <a:prstGeom prst="rect">
            <a:avLst/>
          </a:prstGeom>
        </p:spPr>
      </p:pic>
      <p:sp>
        <p:nvSpPr>
          <p:cNvPr id="4" name="TextBox 3">
            <a:extLst>
              <a:ext uri="{FF2B5EF4-FFF2-40B4-BE49-F238E27FC236}">
                <a16:creationId xmlns:a16="http://schemas.microsoft.com/office/drawing/2014/main" id="{E6BB87CB-2C34-4347-B27E-F487153B4018}"/>
              </a:ext>
            </a:extLst>
          </p:cNvPr>
          <p:cNvSpPr txBox="1"/>
          <p:nvPr/>
        </p:nvSpPr>
        <p:spPr>
          <a:xfrm>
            <a:off x="7635119" y="1406072"/>
            <a:ext cx="4384524" cy="1938992"/>
          </a:xfrm>
          <a:prstGeom prst="rect">
            <a:avLst/>
          </a:prstGeom>
          <a:noFill/>
        </p:spPr>
        <p:txBody>
          <a:bodyPr wrap="square" rtlCol="0">
            <a:spAutoFit/>
          </a:bodyPr>
          <a:lstStyle/>
          <a:p>
            <a:pPr algn="l"/>
            <a:r>
              <a:rPr lang="en-GB" sz="6000" b="1" dirty="0">
                <a:solidFill>
                  <a:srgbClr val="FF0000"/>
                </a:solidFill>
              </a:rPr>
              <a:t>HOW</a:t>
            </a:r>
            <a:r>
              <a:rPr lang="en-GB" sz="6000" b="1" dirty="0">
                <a:solidFill>
                  <a:schemeClr val="bg1"/>
                </a:solidFill>
              </a:rPr>
              <a:t> DO WE PRAYER ???</a:t>
            </a:r>
            <a:endParaRPr lang="en-US" sz="6000" b="1" dirty="0">
              <a:solidFill>
                <a:schemeClr val="bg1"/>
              </a:solidFill>
            </a:endParaRPr>
          </a:p>
        </p:txBody>
      </p:sp>
    </p:spTree>
    <p:extLst>
      <p:ext uri="{BB962C8B-B14F-4D97-AF65-F5344CB8AC3E}">
        <p14:creationId xmlns:p14="http://schemas.microsoft.com/office/powerpoint/2010/main" val="120961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BB060F-8010-C047-BBFF-91CF62862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67EE6F56-2AE4-154C-A47B-F2FA73194571}"/>
              </a:ext>
            </a:extLst>
          </p:cNvPr>
          <p:cNvSpPr txBox="1"/>
          <p:nvPr/>
        </p:nvSpPr>
        <p:spPr>
          <a:xfrm>
            <a:off x="5133219" y="2517624"/>
            <a:ext cx="1828800" cy="1828800"/>
          </a:xfrm>
          <a:prstGeom prst="rect">
            <a:avLst/>
          </a:prstGeom>
          <a:noFill/>
        </p:spPr>
        <p:txBody>
          <a:bodyPr wrap="square" rtlCol="0">
            <a:spAutoFit/>
          </a:bodyPr>
          <a:lstStyle/>
          <a:p>
            <a:pPr algn="l"/>
            <a:endParaRPr lang="en-US" dirty="0"/>
          </a:p>
        </p:txBody>
      </p:sp>
      <p:sp>
        <p:nvSpPr>
          <p:cNvPr id="7" name="TextBox 6">
            <a:extLst>
              <a:ext uri="{FF2B5EF4-FFF2-40B4-BE49-F238E27FC236}">
                <a16:creationId xmlns:a16="http://schemas.microsoft.com/office/drawing/2014/main" id="{3D89626D-7093-BF42-9B1C-7FBF3573A888}"/>
              </a:ext>
            </a:extLst>
          </p:cNvPr>
          <p:cNvSpPr txBox="1"/>
          <p:nvPr/>
        </p:nvSpPr>
        <p:spPr>
          <a:xfrm>
            <a:off x="377976" y="1179287"/>
            <a:ext cx="4829023" cy="3416320"/>
          </a:xfrm>
          <a:prstGeom prst="rect">
            <a:avLst/>
          </a:prstGeom>
          <a:noFill/>
        </p:spPr>
        <p:txBody>
          <a:bodyPr wrap="square" rtlCol="0">
            <a:spAutoFit/>
          </a:bodyPr>
          <a:lstStyle/>
          <a:p>
            <a:pPr algn="l"/>
            <a:r>
              <a:rPr lang="en-GB" sz="5400" b="1" dirty="0"/>
              <a:t>SPENDING TIME WITH GOD – IS IT ONLY ON OUR KNEES</a:t>
            </a:r>
            <a:r>
              <a:rPr lang="en-GB" sz="5400" b="1" dirty="0">
                <a:solidFill>
                  <a:srgbClr val="FF0000"/>
                </a:solidFill>
              </a:rPr>
              <a:t>???</a:t>
            </a:r>
            <a:endParaRPr lang="en-US" sz="5400" b="1" dirty="0"/>
          </a:p>
        </p:txBody>
      </p:sp>
    </p:spTree>
    <p:extLst>
      <p:ext uri="{BB962C8B-B14F-4D97-AF65-F5344CB8AC3E}">
        <p14:creationId xmlns:p14="http://schemas.microsoft.com/office/powerpoint/2010/main" val="9817737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C317810-553E-B94A-9E07-3CB351A55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76" y="136071"/>
            <a:ext cx="10069286" cy="6274405"/>
          </a:xfrm>
          <a:prstGeom prst="rect">
            <a:avLst/>
          </a:prstGeom>
        </p:spPr>
      </p:pic>
    </p:spTree>
    <p:extLst>
      <p:ext uri="{BB962C8B-B14F-4D97-AF65-F5344CB8AC3E}">
        <p14:creationId xmlns:p14="http://schemas.microsoft.com/office/powerpoint/2010/main" val="114887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C96CFB-C889-5748-AA6D-EE5BAFD12DCA}"/>
              </a:ext>
            </a:extLst>
          </p:cNvPr>
          <p:cNvPicPr>
            <a:picLocks noChangeAspect="1"/>
          </p:cNvPicPr>
          <p:nvPr/>
        </p:nvPicPr>
        <p:blipFill>
          <a:blip r:embed="rId2"/>
          <a:stretch>
            <a:fillRect/>
          </a:stretch>
        </p:blipFill>
        <p:spPr>
          <a:xfrm>
            <a:off x="1" y="0"/>
            <a:ext cx="6485256" cy="6858000"/>
          </a:xfrm>
          <a:prstGeom prst="rect">
            <a:avLst/>
          </a:prstGeom>
        </p:spPr>
      </p:pic>
      <p:sp>
        <p:nvSpPr>
          <p:cNvPr id="5" name="TextBox 4">
            <a:extLst>
              <a:ext uri="{FF2B5EF4-FFF2-40B4-BE49-F238E27FC236}">
                <a16:creationId xmlns:a16="http://schemas.microsoft.com/office/drawing/2014/main" id="{B9840E2B-77E4-1041-B1CC-B3C188328643}"/>
              </a:ext>
            </a:extLst>
          </p:cNvPr>
          <p:cNvSpPr txBox="1"/>
          <p:nvPr/>
        </p:nvSpPr>
        <p:spPr>
          <a:xfrm rot="12938838" flipV="1">
            <a:off x="6292587" y="1932125"/>
            <a:ext cx="6555565" cy="1446550"/>
          </a:xfrm>
          <a:prstGeom prst="rect">
            <a:avLst/>
          </a:prstGeom>
          <a:noFill/>
        </p:spPr>
        <p:txBody>
          <a:bodyPr wrap="square" rtlCol="0">
            <a:spAutoFit/>
          </a:bodyPr>
          <a:lstStyle/>
          <a:p>
            <a:pPr algn="l"/>
            <a:r>
              <a:rPr lang="en-GB" sz="8800" b="1" dirty="0" err="1">
                <a:solidFill>
                  <a:srgbClr val="C00000"/>
                </a:solidFill>
              </a:rPr>
              <a:t>QUIZzzzzz</a:t>
            </a:r>
            <a:endParaRPr lang="en-US" sz="8800" b="1" dirty="0">
              <a:solidFill>
                <a:srgbClr val="C00000"/>
              </a:solidFill>
            </a:endParaRPr>
          </a:p>
        </p:txBody>
      </p:sp>
    </p:spTree>
    <p:extLst>
      <p:ext uri="{BB962C8B-B14F-4D97-AF65-F5344CB8AC3E}">
        <p14:creationId xmlns:p14="http://schemas.microsoft.com/office/powerpoint/2010/main" val="27818768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C1BC1-C29C-E74D-9A01-D48D2354F197}"/>
              </a:ext>
            </a:extLst>
          </p:cNvPr>
          <p:cNvSpPr txBox="1"/>
          <p:nvPr/>
        </p:nvSpPr>
        <p:spPr>
          <a:xfrm>
            <a:off x="801311" y="317500"/>
            <a:ext cx="7710714" cy="3785652"/>
          </a:xfrm>
          <a:prstGeom prst="rect">
            <a:avLst/>
          </a:prstGeom>
          <a:noFill/>
        </p:spPr>
        <p:txBody>
          <a:bodyPr wrap="square" rtlCol="0">
            <a:spAutoFit/>
          </a:bodyPr>
          <a:lstStyle/>
          <a:p>
            <a:pPr algn="l"/>
            <a:r>
              <a:rPr lang="en-GB" sz="6000" b="1" dirty="0">
                <a:solidFill>
                  <a:schemeClr val="bg1"/>
                </a:solidFill>
              </a:rPr>
              <a:t>Say the part in the </a:t>
            </a:r>
            <a:r>
              <a:rPr lang="en-GB" sz="6000" b="1" dirty="0">
                <a:solidFill>
                  <a:srgbClr val="FF0000"/>
                </a:solidFill>
              </a:rPr>
              <a:t>Adventurer LAW</a:t>
            </a:r>
            <a:r>
              <a:rPr lang="en-GB" sz="6000" b="1" dirty="0">
                <a:solidFill>
                  <a:schemeClr val="bg1"/>
                </a:solidFill>
              </a:rPr>
              <a:t> that Reminds us How to </a:t>
            </a:r>
            <a:r>
              <a:rPr lang="en-GB" sz="6000" b="1" dirty="0">
                <a:solidFill>
                  <a:srgbClr val="FF0000"/>
                </a:solidFill>
              </a:rPr>
              <a:t>PRAYER???</a:t>
            </a:r>
            <a:endParaRPr lang="en-US" sz="6000" b="1" dirty="0">
              <a:solidFill>
                <a:schemeClr val="bg1"/>
              </a:solidFill>
            </a:endParaRPr>
          </a:p>
        </p:txBody>
      </p:sp>
    </p:spTree>
    <p:extLst>
      <p:ext uri="{BB962C8B-B14F-4D97-AF65-F5344CB8AC3E}">
        <p14:creationId xmlns:p14="http://schemas.microsoft.com/office/powerpoint/2010/main" val="402068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81F43C-3B95-B94B-9063-E9BDB5F99F57}"/>
              </a:ext>
            </a:extLst>
          </p:cNvPr>
          <p:cNvSpPr txBox="1"/>
          <p:nvPr/>
        </p:nvSpPr>
        <p:spPr>
          <a:xfrm rot="1562089">
            <a:off x="2112025" y="2020800"/>
            <a:ext cx="7496302" cy="1446550"/>
          </a:xfrm>
          <a:prstGeom prst="rect">
            <a:avLst/>
          </a:prstGeom>
          <a:noFill/>
        </p:spPr>
        <p:txBody>
          <a:bodyPr wrap="square" rtlCol="0">
            <a:spAutoFit/>
          </a:bodyPr>
          <a:lstStyle/>
          <a:p>
            <a:pPr algn="l"/>
            <a:r>
              <a:rPr lang="en-GB" sz="8800" b="1" dirty="0">
                <a:solidFill>
                  <a:schemeClr val="accent2"/>
                </a:solidFill>
              </a:rPr>
              <a:t>BE  REVERENT</a:t>
            </a:r>
            <a:endParaRPr lang="en-US" sz="8800" b="1" dirty="0">
              <a:solidFill>
                <a:schemeClr val="accent2"/>
              </a:solidFill>
            </a:endParaRPr>
          </a:p>
        </p:txBody>
      </p:sp>
    </p:spTree>
    <p:extLst>
      <p:ext uri="{BB962C8B-B14F-4D97-AF65-F5344CB8AC3E}">
        <p14:creationId xmlns:p14="http://schemas.microsoft.com/office/powerpoint/2010/main" val="2772482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74CBDC-A1CB-8143-907E-9270F42834A8}"/>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76204562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ECB4744-921E-D740-ABF3-7E0DFDDED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62" y="559405"/>
            <a:ext cx="6259286" cy="5926665"/>
          </a:xfrm>
          <a:prstGeom prst="rect">
            <a:avLst/>
          </a:prstGeom>
        </p:spPr>
      </p:pic>
      <p:sp>
        <p:nvSpPr>
          <p:cNvPr id="4" name="TextBox 3">
            <a:extLst>
              <a:ext uri="{FF2B5EF4-FFF2-40B4-BE49-F238E27FC236}">
                <a16:creationId xmlns:a16="http://schemas.microsoft.com/office/drawing/2014/main" id="{E6BB87CB-2C34-4347-B27E-F487153B4018}"/>
              </a:ext>
            </a:extLst>
          </p:cNvPr>
          <p:cNvSpPr txBox="1"/>
          <p:nvPr/>
        </p:nvSpPr>
        <p:spPr>
          <a:xfrm>
            <a:off x="7635119" y="1406072"/>
            <a:ext cx="4384524" cy="2862322"/>
          </a:xfrm>
          <a:prstGeom prst="rect">
            <a:avLst/>
          </a:prstGeom>
          <a:noFill/>
        </p:spPr>
        <p:txBody>
          <a:bodyPr wrap="square" rtlCol="0">
            <a:spAutoFit/>
          </a:bodyPr>
          <a:lstStyle/>
          <a:p>
            <a:pPr algn="l"/>
            <a:r>
              <a:rPr lang="en-GB" sz="6000" b="1" dirty="0">
                <a:solidFill>
                  <a:srgbClr val="FF0000"/>
                </a:solidFill>
              </a:rPr>
              <a:t>WHERE</a:t>
            </a:r>
            <a:r>
              <a:rPr lang="en-GB" sz="6000" b="1" dirty="0">
                <a:solidFill>
                  <a:schemeClr val="bg1"/>
                </a:solidFill>
              </a:rPr>
              <a:t> DO WE PRAYER ???</a:t>
            </a:r>
            <a:endParaRPr lang="en-US" sz="6000" b="1" dirty="0">
              <a:solidFill>
                <a:schemeClr val="bg1"/>
              </a:solidFill>
            </a:endParaRPr>
          </a:p>
        </p:txBody>
      </p:sp>
    </p:spTree>
    <p:extLst>
      <p:ext uri="{BB962C8B-B14F-4D97-AF65-F5344CB8AC3E}">
        <p14:creationId xmlns:p14="http://schemas.microsoft.com/office/powerpoint/2010/main" val="301806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96DE28-C678-3C4C-BB1F-31C3AFF07BFC}"/>
              </a:ext>
            </a:extLst>
          </p:cNvPr>
          <p:cNvSpPr txBox="1"/>
          <p:nvPr/>
        </p:nvSpPr>
        <p:spPr>
          <a:xfrm>
            <a:off x="781957" y="362857"/>
            <a:ext cx="5314043" cy="2862322"/>
          </a:xfrm>
          <a:prstGeom prst="rect">
            <a:avLst/>
          </a:prstGeom>
          <a:noFill/>
        </p:spPr>
        <p:txBody>
          <a:bodyPr wrap="square" rtlCol="0">
            <a:spAutoFit/>
          </a:bodyPr>
          <a:lstStyle/>
          <a:p>
            <a:pPr algn="l"/>
            <a:r>
              <a:rPr lang="en-GB" sz="6000" b="1" dirty="0">
                <a:solidFill>
                  <a:schemeClr val="bg1"/>
                </a:solidFill>
              </a:rPr>
              <a:t>PRAYER WARRIOR AWARD</a:t>
            </a:r>
            <a:endParaRPr lang="en-US" sz="6000" b="1" dirty="0">
              <a:solidFill>
                <a:schemeClr val="bg1"/>
              </a:solidFill>
            </a:endParaRPr>
          </a:p>
        </p:txBody>
      </p:sp>
      <p:pic>
        <p:nvPicPr>
          <p:cNvPr id="5" name="Picture 5">
            <a:extLst>
              <a:ext uri="{FF2B5EF4-FFF2-40B4-BE49-F238E27FC236}">
                <a16:creationId xmlns:a16="http://schemas.microsoft.com/office/drawing/2014/main" id="{79AAA513-7D2D-6947-822F-4AE02B9CB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499" y="574524"/>
            <a:ext cx="7408333" cy="5352143"/>
          </a:xfrm>
          <a:prstGeom prst="rect">
            <a:avLst/>
          </a:prstGeom>
        </p:spPr>
      </p:pic>
    </p:spTree>
    <p:extLst>
      <p:ext uri="{BB962C8B-B14F-4D97-AF65-F5344CB8AC3E}">
        <p14:creationId xmlns:p14="http://schemas.microsoft.com/office/powerpoint/2010/main" val="2060967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0D370C-0BEE-A747-841B-BCF24B7BD284}"/>
              </a:ext>
            </a:extLst>
          </p:cNvPr>
          <p:cNvSpPr txBox="1"/>
          <p:nvPr/>
        </p:nvSpPr>
        <p:spPr>
          <a:xfrm>
            <a:off x="1028095" y="952500"/>
            <a:ext cx="9434286" cy="5078313"/>
          </a:xfrm>
          <a:prstGeom prst="rect">
            <a:avLst/>
          </a:prstGeom>
          <a:noFill/>
        </p:spPr>
        <p:txBody>
          <a:bodyPr wrap="square">
            <a:spAutoFit/>
          </a:bodyPr>
          <a:lstStyle/>
          <a:p>
            <a:pPr marL="571500" indent="-571500">
              <a:buFont typeface="Wingdings" pitchFamily="2" charset="2"/>
              <a:buChar char="v"/>
            </a:pPr>
            <a:r>
              <a:rPr lang="en-GB" sz="3600" b="1" dirty="0">
                <a:solidFill>
                  <a:schemeClr val="bg1"/>
                </a:solidFill>
                <a:latin typeface="ArialMT"/>
              </a:rPr>
              <a:t>T</a:t>
            </a:r>
            <a:r>
              <a:rPr lang="en-US" sz="3600" b="1" dirty="0">
                <a:solidFill>
                  <a:schemeClr val="bg1"/>
                </a:solidFill>
                <a:latin typeface="ArialMT"/>
              </a:rPr>
              <a:t>he ideal location to pray at, if a place can be found that is quiet and offers </a:t>
            </a:r>
            <a:r>
              <a:rPr lang="en-GB" sz="3600" b="1" dirty="0">
                <a:solidFill>
                  <a:schemeClr val="bg1"/>
                </a:solidFill>
                <a:latin typeface="ArialMT"/>
              </a:rPr>
              <a:t>some</a:t>
            </a:r>
            <a:r>
              <a:rPr lang="en-US" sz="3600" b="1" dirty="0">
                <a:solidFill>
                  <a:schemeClr val="bg1"/>
                </a:solidFill>
                <a:latin typeface="ArialMT"/>
              </a:rPr>
              <a:t> privacy</a:t>
            </a:r>
            <a:r>
              <a:rPr lang="en-GB" sz="3600" b="1" dirty="0">
                <a:solidFill>
                  <a:schemeClr val="bg1"/>
                </a:solidFill>
                <a:latin typeface="ArialMT"/>
              </a:rPr>
              <a:t> -</a:t>
            </a:r>
            <a:r>
              <a:rPr lang="en-US" sz="3600" b="1" dirty="0">
                <a:solidFill>
                  <a:schemeClr val="bg1"/>
                </a:solidFill>
                <a:latin typeface="ArialMT"/>
              </a:rPr>
              <a:t> (Matthew 6:6). </a:t>
            </a:r>
            <a:endParaRPr lang="en-GB" sz="3600" b="1" dirty="0">
              <a:solidFill>
                <a:schemeClr val="bg1"/>
              </a:solidFill>
              <a:latin typeface="ArialMT"/>
            </a:endParaRPr>
          </a:p>
          <a:p>
            <a:endParaRPr lang="en-GB" sz="3600" b="1" dirty="0">
              <a:solidFill>
                <a:schemeClr val="bg1"/>
              </a:solidFill>
              <a:latin typeface="ArialMT"/>
            </a:endParaRPr>
          </a:p>
          <a:p>
            <a:pPr marL="571500" indent="-571500">
              <a:buFont typeface="Wingdings" pitchFamily="2" charset="2"/>
              <a:buChar char="v"/>
            </a:pPr>
            <a:r>
              <a:rPr lang="en-US" sz="3600" b="1" dirty="0">
                <a:solidFill>
                  <a:schemeClr val="bg1"/>
                </a:solidFill>
                <a:latin typeface="ArialMT"/>
              </a:rPr>
              <a:t>The earl</a:t>
            </a:r>
            <a:r>
              <a:rPr lang="en-GB" sz="3600" b="1" dirty="0">
                <a:solidFill>
                  <a:schemeClr val="bg1"/>
                </a:solidFill>
                <a:latin typeface="ArialMT"/>
              </a:rPr>
              <a:t>y</a:t>
            </a:r>
            <a:r>
              <a:rPr lang="en-US" sz="3600" b="1" dirty="0">
                <a:solidFill>
                  <a:schemeClr val="bg1"/>
                </a:solidFill>
                <a:latin typeface="ArialMT"/>
              </a:rPr>
              <a:t> church of God often communed with the Father either in the homes of brethren or in rooms of various sizes (Acts 1:13 - 14, 24 - 25, 12:5, 15</a:t>
            </a:r>
            <a:endParaRPr lang="en-US" sz="3600" b="1" dirty="0">
              <a:solidFill>
                <a:schemeClr val="bg1"/>
              </a:solidFill>
            </a:endParaRPr>
          </a:p>
        </p:txBody>
      </p:sp>
    </p:spTree>
    <p:extLst>
      <p:ext uri="{BB962C8B-B14F-4D97-AF65-F5344CB8AC3E}">
        <p14:creationId xmlns:p14="http://schemas.microsoft.com/office/powerpoint/2010/main" val="682593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E20AC-678B-174E-BC82-27659F853FE9}"/>
              </a:ext>
            </a:extLst>
          </p:cNvPr>
          <p:cNvSpPr txBox="1"/>
          <p:nvPr/>
        </p:nvSpPr>
        <p:spPr>
          <a:xfrm>
            <a:off x="539750" y="257024"/>
            <a:ext cx="11101917" cy="6186309"/>
          </a:xfrm>
          <a:prstGeom prst="rect">
            <a:avLst/>
          </a:prstGeom>
          <a:noFill/>
        </p:spPr>
        <p:txBody>
          <a:bodyPr wrap="square">
            <a:spAutoFit/>
          </a:bodyPr>
          <a:lstStyle/>
          <a:p>
            <a:r>
              <a:rPr lang="en-GB" sz="3600" b="1" dirty="0">
                <a:solidFill>
                  <a:schemeClr val="bg1"/>
                </a:solidFill>
                <a:latin typeface="ArialMT"/>
              </a:rPr>
              <a:t>The</a:t>
            </a:r>
            <a:r>
              <a:rPr lang="en-US" sz="3600" b="1" dirty="0">
                <a:solidFill>
                  <a:schemeClr val="bg1"/>
                </a:solidFill>
                <a:latin typeface="ArialMT"/>
              </a:rPr>
              <a:t> Bible records an amazing variety of places where prayer </a:t>
            </a:r>
            <a:r>
              <a:rPr lang="en-GB" sz="3600" b="1" dirty="0">
                <a:solidFill>
                  <a:schemeClr val="bg1"/>
                </a:solidFill>
                <a:latin typeface="ArialMT"/>
              </a:rPr>
              <a:t>was uplifted</a:t>
            </a:r>
          </a:p>
          <a:p>
            <a:endParaRPr lang="en-GB" sz="3600" b="1" dirty="0">
              <a:solidFill>
                <a:schemeClr val="bg1"/>
              </a:solidFill>
              <a:latin typeface="ArialMT"/>
            </a:endParaRPr>
          </a:p>
          <a:p>
            <a:pPr marL="571500" indent="-571500">
              <a:buFont typeface="Wingdings" pitchFamily="2" charset="2"/>
              <a:buChar char="v"/>
            </a:pPr>
            <a:r>
              <a:rPr lang="en-US" sz="3600" b="1" dirty="0">
                <a:solidFill>
                  <a:schemeClr val="bg1"/>
                </a:solidFill>
                <a:latin typeface="ArialMT"/>
              </a:rPr>
              <a:t>Jesus was known to pray on the side of a mountain (Matthew 14:23, Mark 6:46, Luke 6:12, 9:28). </a:t>
            </a:r>
            <a:endParaRPr lang="en-GB" sz="3600" b="1" dirty="0">
              <a:solidFill>
                <a:schemeClr val="bg1"/>
              </a:solidFill>
              <a:latin typeface="ArialMT"/>
            </a:endParaRPr>
          </a:p>
          <a:p>
            <a:pPr marL="571500" indent="-571500">
              <a:buFont typeface="Wingdings" pitchFamily="2" charset="2"/>
              <a:buChar char="v"/>
            </a:pPr>
            <a:endParaRPr lang="en-GB" sz="3600" b="1" dirty="0">
              <a:solidFill>
                <a:schemeClr val="bg1"/>
              </a:solidFill>
              <a:latin typeface="ArialMT"/>
            </a:endParaRPr>
          </a:p>
          <a:p>
            <a:pPr marL="571500" indent="-571500">
              <a:buFont typeface="Wingdings" pitchFamily="2" charset="2"/>
              <a:buChar char="v"/>
            </a:pPr>
            <a:r>
              <a:rPr lang="en-US" sz="3600" b="1" dirty="0">
                <a:solidFill>
                  <a:schemeClr val="bg1"/>
                </a:solidFill>
                <a:latin typeface="ArialMT"/>
              </a:rPr>
              <a:t>The fighting men of three Israelite tribes cried out to the Eternal and their prayer was heard when they were on a battlefield (1Chronicles 5:18 - 20).</a:t>
            </a:r>
            <a:endParaRPr lang="en-US" sz="3600" b="1" dirty="0">
              <a:solidFill>
                <a:schemeClr val="bg1"/>
              </a:solidFill>
            </a:endParaRPr>
          </a:p>
        </p:txBody>
      </p:sp>
    </p:spTree>
    <p:extLst>
      <p:ext uri="{BB962C8B-B14F-4D97-AF65-F5344CB8AC3E}">
        <p14:creationId xmlns:p14="http://schemas.microsoft.com/office/powerpoint/2010/main" val="1088429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9E5619-6C04-6F47-82FA-A4A12FF4B844}"/>
              </a:ext>
            </a:extLst>
          </p:cNvPr>
          <p:cNvSpPr txBox="1"/>
          <p:nvPr/>
        </p:nvSpPr>
        <p:spPr>
          <a:xfrm>
            <a:off x="1194403" y="498928"/>
            <a:ext cx="9237739" cy="4524315"/>
          </a:xfrm>
          <a:prstGeom prst="rect">
            <a:avLst/>
          </a:prstGeom>
          <a:noFill/>
        </p:spPr>
        <p:txBody>
          <a:bodyPr wrap="square">
            <a:spAutoFit/>
          </a:bodyPr>
          <a:lstStyle/>
          <a:p>
            <a:pPr marL="571500" indent="-571500">
              <a:buFont typeface="Wingdings" pitchFamily="2" charset="2"/>
              <a:buChar char="v"/>
            </a:pPr>
            <a:r>
              <a:rPr lang="en-US" sz="3600" b="1" dirty="0">
                <a:solidFill>
                  <a:schemeClr val="bg1"/>
                </a:solidFill>
                <a:latin typeface="ArialMT"/>
              </a:rPr>
              <a:t>One time Peter made his supplications known on a friend's roof (Acts 10:9).</a:t>
            </a:r>
            <a:endParaRPr lang="en-GB" sz="3600" b="1" dirty="0">
              <a:solidFill>
                <a:schemeClr val="bg1"/>
              </a:solidFill>
              <a:latin typeface="ArialMT"/>
            </a:endParaRPr>
          </a:p>
          <a:p>
            <a:endParaRPr lang="en-GB" sz="3600" b="1" dirty="0">
              <a:solidFill>
                <a:schemeClr val="bg1"/>
              </a:solidFill>
              <a:latin typeface="ArialMT"/>
            </a:endParaRPr>
          </a:p>
          <a:p>
            <a:pPr marL="571500" indent="-571500">
              <a:buFont typeface="Wingdings" pitchFamily="2" charset="2"/>
              <a:buChar char="v"/>
            </a:pPr>
            <a:r>
              <a:rPr lang="en-US" sz="3600" b="1" dirty="0">
                <a:solidFill>
                  <a:schemeClr val="bg1"/>
                </a:solidFill>
                <a:latin typeface="ArialMT"/>
              </a:rPr>
              <a:t>Petitions have been offered by the side of a river (Acts 16:13), in wilderness areas (Luke 5:16), and in a beautiful garden (Matthew 26:36, Mark 14:32, Luke 22:45). </a:t>
            </a:r>
            <a:endParaRPr lang="en-US" sz="3600" dirty="0">
              <a:solidFill>
                <a:schemeClr val="bg1"/>
              </a:solidFill>
            </a:endParaRPr>
          </a:p>
        </p:txBody>
      </p:sp>
    </p:spTree>
    <p:extLst>
      <p:ext uri="{BB962C8B-B14F-4D97-AF65-F5344CB8AC3E}">
        <p14:creationId xmlns:p14="http://schemas.microsoft.com/office/powerpoint/2010/main" val="675603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C96CFB-C889-5748-AA6D-EE5BAFD12DCA}"/>
              </a:ext>
            </a:extLst>
          </p:cNvPr>
          <p:cNvPicPr>
            <a:picLocks noChangeAspect="1"/>
          </p:cNvPicPr>
          <p:nvPr/>
        </p:nvPicPr>
        <p:blipFill>
          <a:blip r:embed="rId2"/>
          <a:stretch>
            <a:fillRect/>
          </a:stretch>
        </p:blipFill>
        <p:spPr>
          <a:xfrm>
            <a:off x="0" y="0"/>
            <a:ext cx="6485257" cy="6858000"/>
          </a:xfrm>
          <a:prstGeom prst="rect">
            <a:avLst/>
          </a:prstGeom>
        </p:spPr>
      </p:pic>
      <p:sp>
        <p:nvSpPr>
          <p:cNvPr id="5" name="TextBox 4">
            <a:extLst>
              <a:ext uri="{FF2B5EF4-FFF2-40B4-BE49-F238E27FC236}">
                <a16:creationId xmlns:a16="http://schemas.microsoft.com/office/drawing/2014/main" id="{B9840E2B-77E4-1041-B1CC-B3C188328643}"/>
              </a:ext>
            </a:extLst>
          </p:cNvPr>
          <p:cNvSpPr txBox="1"/>
          <p:nvPr/>
        </p:nvSpPr>
        <p:spPr>
          <a:xfrm rot="12938838" flipV="1">
            <a:off x="6292587" y="1932125"/>
            <a:ext cx="6555565" cy="1446550"/>
          </a:xfrm>
          <a:prstGeom prst="rect">
            <a:avLst/>
          </a:prstGeom>
          <a:noFill/>
        </p:spPr>
        <p:txBody>
          <a:bodyPr wrap="square" rtlCol="0">
            <a:spAutoFit/>
          </a:bodyPr>
          <a:lstStyle/>
          <a:p>
            <a:pPr algn="l"/>
            <a:r>
              <a:rPr lang="en-GB" sz="8800" b="1" dirty="0" err="1">
                <a:solidFill>
                  <a:srgbClr val="C00000"/>
                </a:solidFill>
              </a:rPr>
              <a:t>QUIZzzzzz</a:t>
            </a:r>
            <a:endParaRPr lang="en-US" sz="8800" b="1" dirty="0">
              <a:solidFill>
                <a:srgbClr val="C00000"/>
              </a:solidFill>
            </a:endParaRPr>
          </a:p>
        </p:txBody>
      </p:sp>
    </p:spTree>
    <p:extLst>
      <p:ext uri="{BB962C8B-B14F-4D97-AF65-F5344CB8AC3E}">
        <p14:creationId xmlns:p14="http://schemas.microsoft.com/office/powerpoint/2010/main" val="21138102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2842B-0AC4-214F-90BF-B68A42C6C579}"/>
              </a:ext>
            </a:extLst>
          </p:cNvPr>
          <p:cNvSpPr txBox="1"/>
          <p:nvPr/>
        </p:nvSpPr>
        <p:spPr>
          <a:xfrm rot="9861712" flipV="1">
            <a:off x="405052" y="588936"/>
            <a:ext cx="6413072" cy="2800767"/>
          </a:xfrm>
          <a:prstGeom prst="rect">
            <a:avLst/>
          </a:prstGeom>
          <a:noFill/>
        </p:spPr>
        <p:txBody>
          <a:bodyPr wrap="square" rtlCol="0">
            <a:spAutoFit/>
          </a:bodyPr>
          <a:lstStyle/>
          <a:p>
            <a:pPr algn="l"/>
            <a:r>
              <a:rPr lang="en-GB" sz="4400" b="1" dirty="0">
                <a:solidFill>
                  <a:schemeClr val="bg1"/>
                </a:solidFill>
              </a:rPr>
              <a:t>NAME THE PARTS OF THE ARMOUR OF GOD &amp; WHAT DO THEY REPRESENT?</a:t>
            </a:r>
            <a:endParaRPr lang="en-US" sz="4400" b="1" dirty="0">
              <a:solidFill>
                <a:schemeClr val="bg1"/>
              </a:solidFill>
            </a:endParaRPr>
          </a:p>
        </p:txBody>
      </p:sp>
      <p:pic>
        <p:nvPicPr>
          <p:cNvPr id="7" name="Picture 6">
            <a:extLst>
              <a:ext uri="{FF2B5EF4-FFF2-40B4-BE49-F238E27FC236}">
                <a16:creationId xmlns:a16="http://schemas.microsoft.com/office/drawing/2014/main" id="{6351530A-5BC2-3446-A004-361BD3136EF3}"/>
              </a:ext>
            </a:extLst>
          </p:cNvPr>
          <p:cNvPicPr>
            <a:picLocks noChangeAspect="1"/>
          </p:cNvPicPr>
          <p:nvPr/>
        </p:nvPicPr>
        <p:blipFill>
          <a:blip r:embed="rId2"/>
          <a:stretch>
            <a:fillRect/>
          </a:stretch>
        </p:blipFill>
        <p:spPr>
          <a:xfrm>
            <a:off x="4892522" y="2676071"/>
            <a:ext cx="7299478" cy="4149818"/>
          </a:xfrm>
          <a:prstGeom prst="rect">
            <a:avLst/>
          </a:prstGeom>
        </p:spPr>
      </p:pic>
    </p:spTree>
    <p:extLst>
      <p:ext uri="{BB962C8B-B14F-4D97-AF65-F5344CB8AC3E}">
        <p14:creationId xmlns:p14="http://schemas.microsoft.com/office/powerpoint/2010/main" val="25083479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2FEDBE9-33FD-834C-88E3-B6EE2ED66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119" y="0"/>
            <a:ext cx="6576784" cy="6727975"/>
          </a:xfrm>
          <a:prstGeom prst="rect">
            <a:avLst/>
          </a:prstGeom>
        </p:spPr>
      </p:pic>
    </p:spTree>
    <p:extLst>
      <p:ext uri="{BB962C8B-B14F-4D97-AF65-F5344CB8AC3E}">
        <p14:creationId xmlns:p14="http://schemas.microsoft.com/office/powerpoint/2010/main" val="35160527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0377815-B84F-794A-8492-BFE12646B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701624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74CBDC-A1CB-8143-907E-9270F42834A8}"/>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2058317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BB060F-8010-C047-BBFF-91CF62862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7EE6F56-2AE4-154C-A47B-F2FA73194571}"/>
              </a:ext>
            </a:extLst>
          </p:cNvPr>
          <p:cNvSpPr txBox="1"/>
          <p:nvPr/>
        </p:nvSpPr>
        <p:spPr>
          <a:xfrm>
            <a:off x="5133219" y="2517624"/>
            <a:ext cx="1828800" cy="1828800"/>
          </a:xfrm>
          <a:prstGeom prst="rect">
            <a:avLst/>
          </a:prstGeom>
          <a:noFill/>
        </p:spPr>
        <p:txBody>
          <a:bodyPr wrap="square" rtlCol="0">
            <a:spAutoFit/>
          </a:bodyPr>
          <a:lstStyle/>
          <a:p>
            <a:pPr algn="l"/>
            <a:endParaRPr lang="en-US" dirty="0"/>
          </a:p>
        </p:txBody>
      </p:sp>
      <p:sp>
        <p:nvSpPr>
          <p:cNvPr id="7" name="TextBox 6">
            <a:extLst>
              <a:ext uri="{FF2B5EF4-FFF2-40B4-BE49-F238E27FC236}">
                <a16:creationId xmlns:a16="http://schemas.microsoft.com/office/drawing/2014/main" id="{3D89626D-7093-BF42-9B1C-7FBF3573A888}"/>
              </a:ext>
            </a:extLst>
          </p:cNvPr>
          <p:cNvSpPr txBox="1"/>
          <p:nvPr/>
        </p:nvSpPr>
        <p:spPr>
          <a:xfrm>
            <a:off x="377976" y="1179287"/>
            <a:ext cx="4829023" cy="1200329"/>
          </a:xfrm>
          <a:prstGeom prst="rect">
            <a:avLst/>
          </a:prstGeom>
          <a:noFill/>
        </p:spPr>
        <p:txBody>
          <a:bodyPr wrap="square" rtlCol="0">
            <a:spAutoFit/>
          </a:bodyPr>
          <a:lstStyle/>
          <a:p>
            <a:pPr algn="l"/>
            <a:r>
              <a:rPr lang="en-GB" sz="3600" b="1" dirty="0"/>
              <a:t>SPENDING TIME WITH GOD</a:t>
            </a:r>
            <a:endParaRPr lang="en-US" sz="3600" b="1" dirty="0"/>
          </a:p>
        </p:txBody>
      </p:sp>
    </p:spTree>
    <p:extLst>
      <p:ext uri="{BB962C8B-B14F-4D97-AF65-F5344CB8AC3E}">
        <p14:creationId xmlns:p14="http://schemas.microsoft.com/office/powerpoint/2010/main" val="37056135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844DA19-B11E-8D40-A36B-BA0FE9002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752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C96CFB-C889-5748-AA6D-EE5BAFD12DCA}"/>
              </a:ext>
            </a:extLst>
          </p:cNvPr>
          <p:cNvPicPr>
            <a:picLocks noChangeAspect="1"/>
          </p:cNvPicPr>
          <p:nvPr/>
        </p:nvPicPr>
        <p:blipFill>
          <a:blip r:embed="rId2"/>
          <a:stretch>
            <a:fillRect/>
          </a:stretch>
        </p:blipFill>
        <p:spPr>
          <a:xfrm>
            <a:off x="1" y="0"/>
            <a:ext cx="6568936" cy="6858000"/>
          </a:xfrm>
          <a:prstGeom prst="rect">
            <a:avLst/>
          </a:prstGeom>
        </p:spPr>
      </p:pic>
      <p:sp>
        <p:nvSpPr>
          <p:cNvPr id="5" name="TextBox 4">
            <a:extLst>
              <a:ext uri="{FF2B5EF4-FFF2-40B4-BE49-F238E27FC236}">
                <a16:creationId xmlns:a16="http://schemas.microsoft.com/office/drawing/2014/main" id="{B9840E2B-77E4-1041-B1CC-B3C188328643}"/>
              </a:ext>
            </a:extLst>
          </p:cNvPr>
          <p:cNvSpPr txBox="1"/>
          <p:nvPr/>
        </p:nvSpPr>
        <p:spPr>
          <a:xfrm rot="12938838" flipV="1">
            <a:off x="6292587" y="1932125"/>
            <a:ext cx="6555565" cy="1446550"/>
          </a:xfrm>
          <a:prstGeom prst="rect">
            <a:avLst/>
          </a:prstGeom>
          <a:noFill/>
        </p:spPr>
        <p:txBody>
          <a:bodyPr wrap="square" rtlCol="0">
            <a:spAutoFit/>
          </a:bodyPr>
          <a:lstStyle/>
          <a:p>
            <a:pPr algn="l"/>
            <a:r>
              <a:rPr lang="en-GB" sz="8800" b="1" dirty="0" err="1">
                <a:solidFill>
                  <a:srgbClr val="C00000"/>
                </a:solidFill>
              </a:rPr>
              <a:t>QUIZzzzzz</a:t>
            </a:r>
            <a:endParaRPr lang="en-US" sz="8800" b="1" dirty="0">
              <a:solidFill>
                <a:srgbClr val="C00000"/>
              </a:solidFill>
            </a:endParaRPr>
          </a:p>
        </p:txBody>
      </p:sp>
    </p:spTree>
    <p:extLst>
      <p:ext uri="{BB962C8B-B14F-4D97-AF65-F5344CB8AC3E}">
        <p14:creationId xmlns:p14="http://schemas.microsoft.com/office/powerpoint/2010/main" val="2804936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3B3AA74-0B14-6043-B8DD-329E9B8DA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0093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A3BB97-EDCD-5346-A867-1C0CF6316780}"/>
              </a:ext>
            </a:extLst>
          </p:cNvPr>
          <p:cNvSpPr txBox="1"/>
          <p:nvPr/>
        </p:nvSpPr>
        <p:spPr>
          <a:xfrm>
            <a:off x="635001" y="1224644"/>
            <a:ext cx="9918094" cy="3970318"/>
          </a:xfrm>
          <a:prstGeom prst="rect">
            <a:avLst/>
          </a:prstGeom>
          <a:noFill/>
        </p:spPr>
        <p:txBody>
          <a:bodyPr wrap="square" rtlCol="0">
            <a:spAutoFit/>
          </a:bodyPr>
          <a:lstStyle/>
          <a:p>
            <a:pPr algn="l"/>
            <a:r>
              <a:rPr lang="en-GB" sz="3600" b="1" dirty="0"/>
              <a:t>TOOLS</a:t>
            </a:r>
          </a:p>
          <a:p>
            <a:pPr marL="742950" indent="-742950" algn="l">
              <a:buFont typeface="+mj-lt"/>
              <a:buAutoNum type="arabicPeriod"/>
            </a:pPr>
            <a:r>
              <a:rPr lang="en-GB" sz="3600" b="1" dirty="0"/>
              <a:t>Plain &amp; Coloured A4  paper </a:t>
            </a:r>
          </a:p>
          <a:p>
            <a:pPr marL="742950" indent="-742950" algn="l">
              <a:buFont typeface="+mj-lt"/>
              <a:buAutoNum type="arabicPeriod"/>
            </a:pPr>
            <a:r>
              <a:rPr lang="en-GB" sz="3600" b="1" dirty="0"/>
              <a:t>Pencils </a:t>
            </a:r>
          </a:p>
          <a:p>
            <a:pPr marL="742950" indent="-742950" algn="l">
              <a:buFont typeface="+mj-lt"/>
              <a:buAutoNum type="arabicPeriod"/>
            </a:pPr>
            <a:r>
              <a:rPr lang="en-GB" sz="3600" b="1" dirty="0"/>
              <a:t>Foil</a:t>
            </a:r>
          </a:p>
          <a:p>
            <a:pPr marL="742950" indent="-742950" algn="l">
              <a:buFont typeface="+mj-lt"/>
              <a:buAutoNum type="arabicPeriod"/>
            </a:pPr>
            <a:r>
              <a:rPr lang="en-GB" sz="3600" b="1" dirty="0"/>
              <a:t>Glue / Tape</a:t>
            </a:r>
          </a:p>
          <a:p>
            <a:pPr marL="742950" indent="-742950" algn="l">
              <a:buFont typeface="+mj-lt"/>
              <a:buAutoNum type="arabicPeriod"/>
            </a:pPr>
            <a:r>
              <a:rPr lang="en-GB" sz="3600" b="1" dirty="0"/>
              <a:t>Pair of Scissors </a:t>
            </a:r>
          </a:p>
          <a:p>
            <a:pPr marL="742950" indent="-742950" algn="l">
              <a:buFont typeface="+mj-lt"/>
              <a:buAutoNum type="arabicPeriod"/>
            </a:pPr>
            <a:r>
              <a:rPr lang="en-GB" sz="3600" b="1"/>
              <a:t>Colour– </a:t>
            </a:r>
            <a:r>
              <a:rPr lang="en-GB" sz="3600" b="1" dirty="0"/>
              <a:t>Markers / Crayons or Coloured pens</a:t>
            </a:r>
          </a:p>
        </p:txBody>
      </p:sp>
    </p:spTree>
    <p:extLst>
      <p:ext uri="{BB962C8B-B14F-4D97-AF65-F5344CB8AC3E}">
        <p14:creationId xmlns:p14="http://schemas.microsoft.com/office/powerpoint/2010/main" val="106335213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F4A58-32BB-1B45-BA5F-0D0DAECC2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567" y="-78882"/>
            <a:ext cx="8496905" cy="6858000"/>
          </a:xfrm>
          <a:prstGeom prst="rect">
            <a:avLst/>
          </a:prstGeom>
        </p:spPr>
      </p:pic>
    </p:spTree>
    <p:extLst>
      <p:ext uri="{BB962C8B-B14F-4D97-AF65-F5344CB8AC3E}">
        <p14:creationId xmlns:p14="http://schemas.microsoft.com/office/powerpoint/2010/main" val="2172211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551B029-1157-4449-BA14-B7E1A0361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6548"/>
            <a:ext cx="12192000" cy="7054547"/>
          </a:xfrm>
          <a:prstGeom prst="rect">
            <a:avLst/>
          </a:prstGeom>
        </p:spPr>
      </p:pic>
    </p:spTree>
    <p:extLst>
      <p:ext uri="{BB962C8B-B14F-4D97-AF65-F5344CB8AC3E}">
        <p14:creationId xmlns:p14="http://schemas.microsoft.com/office/powerpoint/2010/main" val="34703552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A80FB7-234D-A246-B49C-89209E566A41}"/>
              </a:ext>
            </a:extLst>
          </p:cNvPr>
          <p:cNvPicPr>
            <a:picLocks noChangeAspect="1"/>
          </p:cNvPicPr>
          <p:nvPr/>
        </p:nvPicPr>
        <p:blipFill>
          <a:blip r:embed="rId2"/>
          <a:stretch>
            <a:fillRect/>
          </a:stretch>
        </p:blipFill>
        <p:spPr>
          <a:xfrm>
            <a:off x="952499" y="1345595"/>
            <a:ext cx="10069287" cy="5185833"/>
          </a:xfrm>
          <a:prstGeom prst="rect">
            <a:avLst/>
          </a:prstGeom>
        </p:spPr>
      </p:pic>
      <p:sp>
        <p:nvSpPr>
          <p:cNvPr id="6" name="TextBox 5">
            <a:extLst>
              <a:ext uri="{FF2B5EF4-FFF2-40B4-BE49-F238E27FC236}">
                <a16:creationId xmlns:a16="http://schemas.microsoft.com/office/drawing/2014/main" id="{9A4A953B-2B4A-5649-93CE-59EC7F9ADB48}"/>
              </a:ext>
            </a:extLst>
          </p:cNvPr>
          <p:cNvSpPr txBox="1"/>
          <p:nvPr/>
        </p:nvSpPr>
        <p:spPr>
          <a:xfrm>
            <a:off x="1920118" y="326573"/>
            <a:ext cx="9676191" cy="769441"/>
          </a:xfrm>
          <a:prstGeom prst="rect">
            <a:avLst/>
          </a:prstGeom>
          <a:noFill/>
        </p:spPr>
        <p:txBody>
          <a:bodyPr wrap="square" rtlCol="0">
            <a:spAutoFit/>
          </a:bodyPr>
          <a:lstStyle/>
          <a:p>
            <a:pPr algn="l"/>
            <a:r>
              <a:rPr lang="en-GB" sz="4400" b="1" dirty="0">
                <a:solidFill>
                  <a:srgbClr val="00B050"/>
                </a:solidFill>
              </a:rPr>
              <a:t>CLASS DISMISSED : </a:t>
            </a:r>
            <a:r>
              <a:rPr lang="en-GB" sz="4400" b="1" dirty="0"/>
              <a:t>Prayer Attention</a:t>
            </a:r>
            <a:endParaRPr lang="en-US" sz="4400" b="1" dirty="0">
              <a:solidFill>
                <a:srgbClr val="00B050"/>
              </a:solidFill>
            </a:endParaRPr>
          </a:p>
        </p:txBody>
      </p:sp>
    </p:spTree>
    <p:extLst>
      <p:ext uri="{BB962C8B-B14F-4D97-AF65-F5344CB8AC3E}">
        <p14:creationId xmlns:p14="http://schemas.microsoft.com/office/powerpoint/2010/main" val="20295940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9AB5C7-FD10-D642-A430-17EF99A33A43}"/>
              </a:ext>
            </a:extLst>
          </p:cNvPr>
          <p:cNvSpPr txBox="1"/>
          <p:nvPr/>
        </p:nvSpPr>
        <p:spPr>
          <a:xfrm>
            <a:off x="816429" y="1784047"/>
            <a:ext cx="9993690" cy="3785652"/>
          </a:xfrm>
          <a:prstGeom prst="rect">
            <a:avLst/>
          </a:prstGeom>
          <a:noFill/>
        </p:spPr>
        <p:txBody>
          <a:bodyPr wrap="square" rtlCol="0">
            <a:spAutoFit/>
          </a:bodyPr>
          <a:lstStyle/>
          <a:p>
            <a:pPr algn="l"/>
            <a:r>
              <a:rPr lang="en-GB" sz="6000" b="1" dirty="0">
                <a:solidFill>
                  <a:schemeClr val="bg1"/>
                </a:solidFill>
              </a:rPr>
              <a:t>NAME SOME PRAYER WARRIORS MENTIONED IN THE OLD TESTAMENT OF THE BIBLE</a:t>
            </a:r>
            <a:r>
              <a:rPr lang="en-GB" sz="6000" b="1" dirty="0">
                <a:solidFill>
                  <a:srgbClr val="FF0000"/>
                </a:solidFill>
              </a:rPr>
              <a:t>?</a:t>
            </a:r>
            <a:endParaRPr lang="en-US" sz="6000" b="1" dirty="0">
              <a:solidFill>
                <a:schemeClr val="bg1"/>
              </a:solidFill>
            </a:endParaRPr>
          </a:p>
        </p:txBody>
      </p:sp>
    </p:spTree>
    <p:extLst>
      <p:ext uri="{BB962C8B-B14F-4D97-AF65-F5344CB8AC3E}">
        <p14:creationId xmlns:p14="http://schemas.microsoft.com/office/powerpoint/2010/main" val="1945529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B86660-24EF-8245-8AB6-D50797B9E145}"/>
              </a:ext>
            </a:extLst>
          </p:cNvPr>
          <p:cNvSpPr txBox="1"/>
          <p:nvPr/>
        </p:nvSpPr>
        <p:spPr>
          <a:xfrm>
            <a:off x="0" y="619881"/>
            <a:ext cx="12192000" cy="6001643"/>
          </a:xfrm>
          <a:prstGeom prst="rect">
            <a:avLst/>
          </a:prstGeom>
          <a:noFill/>
        </p:spPr>
        <p:txBody>
          <a:bodyPr wrap="square">
            <a:spAutoFit/>
          </a:bodyPr>
          <a:lstStyle/>
          <a:p>
            <a:pPr marL="285750" indent="-285750">
              <a:buFont typeface="Wingdings" pitchFamily="2" charset="2"/>
              <a:buChar char="Ø"/>
            </a:pPr>
            <a:r>
              <a:rPr lang="en-US" sz="4800" b="1" dirty="0">
                <a:solidFill>
                  <a:schemeClr val="bg1"/>
                </a:solidFill>
                <a:latin typeface="Helvetica" pitchFamily="2" charset="0"/>
              </a:rPr>
              <a:t>Abraham (Gen. 12)</a:t>
            </a:r>
            <a:endParaRPr lang="en-GB" sz="4800" b="1" dirty="0">
              <a:solidFill>
                <a:schemeClr val="bg1"/>
              </a:solidFill>
              <a:latin typeface="Helvetica" pitchFamily="2" charset="0"/>
            </a:endParaRPr>
          </a:p>
          <a:p>
            <a:pPr marL="285750" indent="-285750">
              <a:buFont typeface="Wingdings" pitchFamily="2" charset="2"/>
              <a:buChar char="Ø"/>
            </a:pPr>
            <a:r>
              <a:rPr lang="en-US" sz="4800" b="1" dirty="0">
                <a:solidFill>
                  <a:schemeClr val="bg1"/>
                </a:solidFill>
                <a:latin typeface="Helvetica" pitchFamily="2" charset="0"/>
              </a:rPr>
              <a:t>Joseph (Gen.41)</a:t>
            </a:r>
            <a:endParaRPr lang="en-GB" sz="4800" b="1" dirty="0">
              <a:solidFill>
                <a:schemeClr val="bg1"/>
              </a:solidFill>
              <a:latin typeface="Helvetica" pitchFamily="2" charset="0"/>
            </a:endParaRPr>
          </a:p>
          <a:p>
            <a:pPr marL="285750" indent="-285750">
              <a:buFont typeface="Wingdings" pitchFamily="2" charset="2"/>
              <a:buChar char="Ø"/>
            </a:pPr>
            <a:r>
              <a:rPr lang="en-US" sz="4800" b="1" dirty="0">
                <a:solidFill>
                  <a:schemeClr val="bg1"/>
                </a:solidFill>
                <a:latin typeface="Helvetica" pitchFamily="2" charset="0"/>
              </a:rPr>
              <a:t>Moses (Exodus 16)</a:t>
            </a:r>
            <a:endParaRPr lang="en-GB" sz="4800" b="1" dirty="0">
              <a:solidFill>
                <a:schemeClr val="bg1"/>
              </a:solidFill>
              <a:latin typeface="Helvetica" pitchFamily="2" charset="0"/>
            </a:endParaRPr>
          </a:p>
          <a:p>
            <a:pPr marL="285750" indent="-285750">
              <a:buFont typeface="Wingdings" pitchFamily="2" charset="2"/>
              <a:buChar char="Ø"/>
            </a:pPr>
            <a:r>
              <a:rPr lang="en-US" sz="4800" b="1" dirty="0">
                <a:solidFill>
                  <a:schemeClr val="bg1"/>
                </a:solidFill>
                <a:latin typeface="Helvetica" pitchFamily="2" charset="0"/>
              </a:rPr>
              <a:t>Joshua (Joshua 5)</a:t>
            </a:r>
            <a:endParaRPr lang="en-GB" sz="4800" b="1" dirty="0">
              <a:solidFill>
                <a:schemeClr val="bg1"/>
              </a:solidFill>
              <a:latin typeface="Helvetica" pitchFamily="2" charset="0"/>
            </a:endParaRPr>
          </a:p>
          <a:p>
            <a:pPr marL="285750" indent="-285750">
              <a:buFont typeface="Wingdings" pitchFamily="2" charset="2"/>
              <a:buChar char="Ø"/>
            </a:pPr>
            <a:r>
              <a:rPr lang="en-US" sz="4800" b="1" dirty="0">
                <a:solidFill>
                  <a:schemeClr val="bg1"/>
                </a:solidFill>
                <a:latin typeface="Helvetica" pitchFamily="2" charset="0"/>
              </a:rPr>
              <a:t>Gideon (Judges 6)</a:t>
            </a:r>
            <a:endParaRPr lang="en-GB" sz="4800" b="1" dirty="0">
              <a:solidFill>
                <a:schemeClr val="bg1"/>
              </a:solidFill>
              <a:latin typeface="Helvetica" pitchFamily="2" charset="0"/>
            </a:endParaRPr>
          </a:p>
          <a:p>
            <a:pPr marL="285750" indent="-285750">
              <a:buFont typeface="Wingdings" pitchFamily="2" charset="2"/>
              <a:buChar char="Ø"/>
            </a:pPr>
            <a:r>
              <a:rPr lang="en-US" sz="4800" b="1" dirty="0">
                <a:solidFill>
                  <a:schemeClr val="bg1"/>
                </a:solidFill>
                <a:latin typeface="Helvetica" pitchFamily="2" charset="0"/>
              </a:rPr>
              <a:t>Samuel (I Samuel 3)</a:t>
            </a:r>
            <a:endParaRPr lang="en-GB" sz="4800" b="1" dirty="0">
              <a:solidFill>
                <a:schemeClr val="bg1"/>
              </a:solidFill>
              <a:latin typeface="Helvetica" pitchFamily="2" charset="0"/>
            </a:endParaRPr>
          </a:p>
          <a:p>
            <a:pPr marL="285750" indent="-285750">
              <a:buFont typeface="Wingdings" pitchFamily="2" charset="2"/>
              <a:buChar char="Ø"/>
            </a:pPr>
            <a:r>
              <a:rPr lang="en-US" sz="4800" b="1" dirty="0">
                <a:solidFill>
                  <a:schemeClr val="bg1"/>
                </a:solidFill>
                <a:latin typeface="Helvetica" pitchFamily="2" charset="0"/>
              </a:rPr>
              <a:t>David (Psalm 41 &amp; I Samuel 17)</a:t>
            </a:r>
            <a:endParaRPr lang="en-GB" sz="4800" b="1" dirty="0">
              <a:solidFill>
                <a:schemeClr val="bg1"/>
              </a:solidFill>
              <a:latin typeface="Helvetica" pitchFamily="2" charset="0"/>
            </a:endParaRPr>
          </a:p>
          <a:p>
            <a:pPr marL="285750" indent="-285750">
              <a:buFont typeface="Wingdings" pitchFamily="2" charset="2"/>
              <a:buChar char="Ø"/>
            </a:pPr>
            <a:r>
              <a:rPr lang="en-US" sz="4800" b="1" dirty="0">
                <a:solidFill>
                  <a:schemeClr val="bg1"/>
                </a:solidFill>
                <a:latin typeface="Helvetica" pitchFamily="2" charset="0"/>
              </a:rPr>
              <a:t>Daniel (Daniel 6).3.</a:t>
            </a:r>
            <a:r>
              <a:rPr lang="en-US" sz="4800" b="1" dirty="0">
                <a:solidFill>
                  <a:schemeClr val="bg1"/>
                </a:solidFill>
                <a:latin typeface="TimesNewRomanPSMT"/>
              </a:rPr>
              <a:t>    </a:t>
            </a:r>
            <a:endParaRPr lang="en-US" sz="4800" dirty="0">
              <a:solidFill>
                <a:schemeClr val="bg1"/>
              </a:solidFill>
            </a:endParaRPr>
          </a:p>
        </p:txBody>
      </p:sp>
    </p:spTree>
    <p:extLst>
      <p:ext uri="{BB962C8B-B14F-4D97-AF65-F5344CB8AC3E}">
        <p14:creationId xmlns:p14="http://schemas.microsoft.com/office/powerpoint/2010/main" val="100154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2AD457-5CD6-D34B-9D1B-1CB1977ABAE9}"/>
              </a:ext>
            </a:extLst>
          </p:cNvPr>
          <p:cNvSpPr txBox="1"/>
          <p:nvPr/>
        </p:nvSpPr>
        <p:spPr>
          <a:xfrm>
            <a:off x="347739" y="1"/>
            <a:ext cx="8149166" cy="1938992"/>
          </a:xfrm>
          <a:prstGeom prst="rect">
            <a:avLst/>
          </a:prstGeom>
          <a:noFill/>
        </p:spPr>
        <p:txBody>
          <a:bodyPr wrap="square" rtlCol="0">
            <a:spAutoFit/>
          </a:bodyPr>
          <a:lstStyle/>
          <a:p>
            <a:pPr algn="l"/>
            <a:r>
              <a:rPr lang="en-GB" sz="4000" b="1" dirty="0"/>
              <a:t>BIBLE VERSE: Ephesians 6:11-18</a:t>
            </a:r>
          </a:p>
          <a:p>
            <a:pPr algn="l"/>
            <a:endParaRPr lang="en-GB" sz="4000" b="1" dirty="0"/>
          </a:p>
          <a:p>
            <a:pPr algn="l"/>
            <a:endParaRPr lang="en-US" sz="4000" b="1" dirty="0"/>
          </a:p>
        </p:txBody>
      </p:sp>
      <p:sp>
        <p:nvSpPr>
          <p:cNvPr id="3" name="TextBox 2">
            <a:extLst>
              <a:ext uri="{FF2B5EF4-FFF2-40B4-BE49-F238E27FC236}">
                <a16:creationId xmlns:a16="http://schemas.microsoft.com/office/drawing/2014/main" id="{702FE818-0206-B34E-8766-6EAB04460B4D}"/>
              </a:ext>
            </a:extLst>
          </p:cNvPr>
          <p:cNvSpPr txBox="1"/>
          <p:nvPr/>
        </p:nvSpPr>
        <p:spPr>
          <a:xfrm>
            <a:off x="0" y="1074846"/>
            <a:ext cx="11995451" cy="6555641"/>
          </a:xfrm>
          <a:prstGeom prst="rect">
            <a:avLst/>
          </a:prstGeom>
          <a:noFill/>
        </p:spPr>
        <p:txBody>
          <a:bodyPr wrap="square" rtlCol="0">
            <a:spAutoFit/>
          </a:bodyPr>
          <a:lstStyle/>
          <a:p>
            <a:pPr algn="l"/>
            <a:r>
              <a:rPr lang="en-US" sz="2800" b="1" dirty="0">
                <a:solidFill>
                  <a:schemeClr val="bg1"/>
                </a:solidFill>
                <a:latin typeface="Lato-Regular"/>
              </a:rPr>
              <a:t>11Put on the whole </a:t>
            </a:r>
            <a:r>
              <a:rPr lang="en-US" sz="2800" b="1" dirty="0" err="1">
                <a:solidFill>
                  <a:schemeClr val="bg1"/>
                </a:solidFill>
                <a:latin typeface="Lato-Regular"/>
              </a:rPr>
              <a:t>armour</a:t>
            </a:r>
            <a:r>
              <a:rPr lang="en-US" sz="2800" b="1" dirty="0">
                <a:solidFill>
                  <a:schemeClr val="bg1"/>
                </a:solidFill>
                <a:latin typeface="Lato-Regular"/>
              </a:rPr>
              <a:t> of God, that ye may be able to stand against the wiles of the devil.12For we wrestle not against flesh and blood, but against principalities, against powers, against the rulers of the darkness of this world, against spiritual wickedness in high </a:t>
            </a:r>
            <a:r>
              <a:rPr lang="en-US" sz="2800" b="1" i="1" dirty="0">
                <a:solidFill>
                  <a:schemeClr val="bg1"/>
                </a:solidFill>
                <a:latin typeface="Lato-Italic"/>
              </a:rPr>
              <a:t>places.</a:t>
            </a:r>
            <a:endParaRPr lang="en-GB" sz="2800" b="1" i="1" dirty="0">
              <a:solidFill>
                <a:schemeClr val="bg1"/>
              </a:solidFill>
              <a:latin typeface="Lato-Italic"/>
            </a:endParaRPr>
          </a:p>
          <a:p>
            <a:pPr algn="l"/>
            <a:r>
              <a:rPr lang="en-US" sz="2800" b="1" dirty="0">
                <a:solidFill>
                  <a:schemeClr val="bg1"/>
                </a:solidFill>
                <a:latin typeface="Lato-Regular"/>
              </a:rPr>
              <a:t>13Wherefore take unto you the whole </a:t>
            </a:r>
            <a:r>
              <a:rPr lang="en-US" sz="2800" b="1" dirty="0" err="1">
                <a:solidFill>
                  <a:schemeClr val="bg1"/>
                </a:solidFill>
                <a:latin typeface="Lato-Regular"/>
              </a:rPr>
              <a:t>armour</a:t>
            </a:r>
            <a:r>
              <a:rPr lang="en-US" sz="2800" b="1" dirty="0">
                <a:solidFill>
                  <a:schemeClr val="bg1"/>
                </a:solidFill>
                <a:latin typeface="Lato-Regular"/>
              </a:rPr>
              <a:t> of God, that ye may be able to withstand in the evil day, and having done all, to stand.</a:t>
            </a:r>
            <a:endParaRPr lang="en-GB" sz="2800" b="1" dirty="0">
              <a:solidFill>
                <a:schemeClr val="bg1"/>
              </a:solidFill>
              <a:latin typeface="Lato-Regular"/>
            </a:endParaRPr>
          </a:p>
          <a:p>
            <a:pPr algn="l"/>
            <a:r>
              <a:rPr lang="en-US" sz="2800" b="1" dirty="0">
                <a:solidFill>
                  <a:schemeClr val="bg1"/>
                </a:solidFill>
                <a:latin typeface="Lato-Regular"/>
              </a:rPr>
              <a:t>14Stand therefore, having your loins girt about with truth, and having on the breastplate of righteousness;15and your feet shod with the preparation of the gospel of peace;16above all, taking the shield of faith, wherewith ye shall be able to quench all the fiery darts of the wicked.17And take the helmet of salvation, and the sword of the Spirit, which is the word of God:18praying always with all prayer and supplication in the Spirit, and watching thereunto with all perseverance and supplication for all saints;</a:t>
            </a:r>
            <a:endParaRPr lang="en-GB" sz="2800" b="1" dirty="0">
              <a:solidFill>
                <a:schemeClr val="bg1"/>
              </a:solidFill>
              <a:latin typeface="Lato-Regular"/>
            </a:endParaRPr>
          </a:p>
          <a:p>
            <a:pPr algn="l"/>
            <a:endParaRPr lang="en-GB" sz="2800" b="1" i="1" dirty="0">
              <a:solidFill>
                <a:schemeClr val="bg1"/>
              </a:solidFill>
              <a:latin typeface="Lato-Italic"/>
            </a:endParaRPr>
          </a:p>
          <a:p>
            <a:pPr algn="l"/>
            <a:endParaRPr lang="en-US" sz="2800" b="1" dirty="0">
              <a:solidFill>
                <a:schemeClr val="bg1"/>
              </a:solidFill>
            </a:endParaRPr>
          </a:p>
        </p:txBody>
      </p:sp>
    </p:spTree>
    <p:extLst>
      <p:ext uri="{BB962C8B-B14F-4D97-AF65-F5344CB8AC3E}">
        <p14:creationId xmlns:p14="http://schemas.microsoft.com/office/powerpoint/2010/main" val="198930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A4EB93-FCBF-C648-B4FA-DE15F417CD82}"/>
              </a:ext>
            </a:extLst>
          </p:cNvPr>
          <p:cNvSpPr txBox="1"/>
          <p:nvPr/>
        </p:nvSpPr>
        <p:spPr>
          <a:xfrm rot="8698060" flipV="1">
            <a:off x="-530620" y="1249271"/>
            <a:ext cx="6427257" cy="1015663"/>
          </a:xfrm>
          <a:prstGeom prst="rect">
            <a:avLst/>
          </a:prstGeom>
          <a:noFill/>
        </p:spPr>
        <p:txBody>
          <a:bodyPr wrap="square" rtlCol="0">
            <a:spAutoFit/>
          </a:bodyPr>
          <a:lstStyle/>
          <a:p>
            <a:pPr algn="l"/>
            <a:r>
              <a:rPr lang="en-GB" sz="6000" b="1">
                <a:latin typeface="Rockwell" panose="02060503020205020403" pitchFamily="18" charset="0"/>
                <a:cs typeface="Rockwell" panose="02060503020205020403" pitchFamily="18" charset="0"/>
              </a:rPr>
              <a:t>SING ALONG</a:t>
            </a:r>
            <a:endParaRPr lang="en-US" sz="6000" b="1" dirty="0">
              <a:latin typeface="Rockwell" panose="02060503020205020403" pitchFamily="18" charset="0"/>
              <a:cs typeface="Rockwell" panose="02060503020205020403" pitchFamily="18" charset="0"/>
            </a:endParaRPr>
          </a:p>
        </p:txBody>
      </p:sp>
      <p:pic>
        <p:nvPicPr>
          <p:cNvPr id="5" name="Picture 4">
            <a:extLst>
              <a:ext uri="{FF2B5EF4-FFF2-40B4-BE49-F238E27FC236}">
                <a16:creationId xmlns:a16="http://schemas.microsoft.com/office/drawing/2014/main" id="{3EF2CFC1-7ECA-9E4F-9D87-E9C976ACCEE9}"/>
              </a:ext>
            </a:extLst>
          </p:cNvPr>
          <p:cNvPicPr>
            <a:picLocks noChangeAspect="1"/>
          </p:cNvPicPr>
          <p:nvPr/>
        </p:nvPicPr>
        <p:blipFill>
          <a:blip r:embed="rId2"/>
          <a:stretch>
            <a:fillRect/>
          </a:stretch>
        </p:blipFill>
        <p:spPr>
          <a:xfrm>
            <a:off x="3779762" y="1481668"/>
            <a:ext cx="8066325" cy="5216070"/>
          </a:xfrm>
          <a:prstGeom prst="rect">
            <a:avLst/>
          </a:prstGeom>
        </p:spPr>
      </p:pic>
    </p:spTree>
    <p:extLst>
      <p:ext uri="{BB962C8B-B14F-4D97-AF65-F5344CB8AC3E}">
        <p14:creationId xmlns:p14="http://schemas.microsoft.com/office/powerpoint/2010/main" val="3516319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B16457-FA61-0741-90A2-F4541BEF54D6}"/>
              </a:ext>
            </a:extLst>
          </p:cNvPr>
          <p:cNvSpPr txBox="1"/>
          <p:nvPr/>
        </p:nvSpPr>
        <p:spPr>
          <a:xfrm>
            <a:off x="1058333" y="559406"/>
            <a:ext cx="10749643" cy="5632311"/>
          </a:xfrm>
          <a:prstGeom prst="rect">
            <a:avLst/>
          </a:prstGeom>
          <a:noFill/>
        </p:spPr>
        <p:txBody>
          <a:bodyPr wrap="square">
            <a:spAutoFit/>
          </a:bodyPr>
          <a:lstStyle/>
          <a:p>
            <a:r>
              <a:rPr lang="en-US" sz="3600" b="1" dirty="0">
                <a:solidFill>
                  <a:schemeClr val="bg1"/>
                </a:solidFill>
                <a:latin typeface="OpenSans-Regular"/>
              </a:rPr>
              <a:t>Read your Bible.Pray every day (repeat 3 times).</a:t>
            </a:r>
            <a:endParaRPr lang="en-GB" sz="3600" b="1" dirty="0">
              <a:solidFill>
                <a:schemeClr val="bg1"/>
              </a:solidFill>
              <a:latin typeface="OpenSans-Regular"/>
            </a:endParaRPr>
          </a:p>
          <a:p>
            <a:r>
              <a:rPr lang="en-US" sz="3600" b="1" dirty="0">
                <a:solidFill>
                  <a:schemeClr val="bg1"/>
                </a:solidFill>
                <a:latin typeface="OpenSans-Regular"/>
              </a:rPr>
              <a:t>Read your Bible.Pray every day.</a:t>
            </a:r>
            <a:endParaRPr lang="en-GB" sz="3600" b="1" dirty="0">
              <a:solidFill>
                <a:schemeClr val="bg1"/>
              </a:solidFill>
              <a:latin typeface="OpenSans-Regular"/>
            </a:endParaRPr>
          </a:p>
          <a:p>
            <a:r>
              <a:rPr lang="en-US" sz="3600" b="1" dirty="0">
                <a:solidFill>
                  <a:schemeClr val="bg1"/>
                </a:solidFill>
                <a:latin typeface="OpenSans-Regular"/>
              </a:rPr>
              <a:t>And you’ll grow, grow, grow (repeat 3 times).</a:t>
            </a:r>
            <a:endParaRPr lang="en-GB" sz="3600" b="1" dirty="0">
              <a:solidFill>
                <a:schemeClr val="bg1"/>
              </a:solidFill>
              <a:latin typeface="OpenSans-Regular"/>
            </a:endParaRPr>
          </a:p>
          <a:p>
            <a:r>
              <a:rPr lang="en-US" sz="3600" b="1" dirty="0">
                <a:solidFill>
                  <a:schemeClr val="bg1"/>
                </a:solidFill>
                <a:latin typeface="OpenSans-Regular"/>
              </a:rPr>
              <a:t>Read your Bible.Pray every day.And you’ll grow, grow, grow.</a:t>
            </a:r>
            <a:endParaRPr lang="en-GB" sz="3600" b="1" dirty="0">
              <a:solidFill>
                <a:schemeClr val="bg1"/>
              </a:solidFill>
              <a:latin typeface="OpenSans-Regular"/>
            </a:endParaRPr>
          </a:p>
          <a:p>
            <a:r>
              <a:rPr lang="en-US" sz="3600" b="1" dirty="0">
                <a:solidFill>
                  <a:schemeClr val="bg1"/>
                </a:solidFill>
                <a:latin typeface="OpenSans-Regular"/>
              </a:rPr>
              <a:t>Don’t read your Bible.Forget to pray (repeat 3 times).</a:t>
            </a:r>
            <a:endParaRPr lang="en-GB" sz="3600" b="1" dirty="0">
              <a:solidFill>
                <a:schemeClr val="bg1"/>
              </a:solidFill>
              <a:latin typeface="OpenSans-Regular"/>
            </a:endParaRPr>
          </a:p>
          <a:p>
            <a:r>
              <a:rPr lang="en-US" sz="3600" b="1" dirty="0">
                <a:solidFill>
                  <a:schemeClr val="bg1"/>
                </a:solidFill>
                <a:latin typeface="OpenSans-Regular"/>
              </a:rPr>
              <a:t>Don’t read your Bible.Forget to pray.</a:t>
            </a:r>
            <a:endParaRPr lang="en-GB" sz="3600" b="1" dirty="0">
              <a:solidFill>
                <a:schemeClr val="bg1"/>
              </a:solidFill>
              <a:latin typeface="OpenSans-Regular"/>
            </a:endParaRPr>
          </a:p>
          <a:p>
            <a:r>
              <a:rPr lang="en-US" sz="3600" b="1" dirty="0">
                <a:solidFill>
                  <a:schemeClr val="bg1"/>
                </a:solidFill>
                <a:latin typeface="OpenSans-Regular"/>
              </a:rPr>
              <a:t>And you’ll shrink, shrink, shrink (repeat 3 times).Don’t read your Bible.</a:t>
            </a:r>
            <a:endParaRPr lang="en-GB" sz="3600" b="1" dirty="0">
              <a:solidFill>
                <a:schemeClr val="bg1"/>
              </a:solidFill>
              <a:latin typeface="OpenSans-Regular"/>
            </a:endParaRPr>
          </a:p>
          <a:p>
            <a:r>
              <a:rPr lang="en-US" sz="3600" b="1" dirty="0">
                <a:solidFill>
                  <a:schemeClr val="bg1"/>
                </a:solidFill>
                <a:latin typeface="OpenSans-Regular"/>
              </a:rPr>
              <a:t>Forget to pray.And you’ll shrink, shrink, shrink.</a:t>
            </a:r>
            <a:endParaRPr lang="en-US" sz="3600" b="1" dirty="0">
              <a:solidFill>
                <a:schemeClr val="bg1"/>
              </a:solidFill>
            </a:endParaRPr>
          </a:p>
        </p:txBody>
      </p:sp>
      <p:pic>
        <p:nvPicPr>
          <p:cNvPr id="2" name="Graphic 3" descr="Head with gears">
            <a:extLst>
              <a:ext uri="{FF2B5EF4-FFF2-40B4-BE49-F238E27FC236}">
                <a16:creationId xmlns:a16="http://schemas.microsoft.com/office/drawing/2014/main" id="{A7212498-CF1B-7045-B8B6-45B4EC760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0368" y="5034643"/>
            <a:ext cx="1602619" cy="1602619"/>
          </a:xfrm>
          <a:prstGeom prst="rect">
            <a:avLst/>
          </a:prstGeom>
        </p:spPr>
      </p:pic>
      <p:pic>
        <p:nvPicPr>
          <p:cNvPr id="5" name="Picture 5">
            <a:extLst>
              <a:ext uri="{FF2B5EF4-FFF2-40B4-BE49-F238E27FC236}">
                <a16:creationId xmlns:a16="http://schemas.microsoft.com/office/drawing/2014/main" id="{5123D9BF-DEA1-454E-86DB-82DF198C2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4863" y="320524"/>
            <a:ext cx="1677608" cy="1912068"/>
          </a:xfrm>
          <a:prstGeom prst="rect">
            <a:avLst/>
          </a:prstGeom>
        </p:spPr>
      </p:pic>
    </p:spTree>
    <p:extLst>
      <p:ext uri="{BB962C8B-B14F-4D97-AF65-F5344CB8AC3E}">
        <p14:creationId xmlns:p14="http://schemas.microsoft.com/office/powerpoint/2010/main" val="350664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ECB4744-921E-D740-ABF3-7E0DFDDED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62" y="559405"/>
            <a:ext cx="6259286" cy="5926665"/>
          </a:xfrm>
          <a:prstGeom prst="rect">
            <a:avLst/>
          </a:prstGeom>
        </p:spPr>
      </p:pic>
      <p:sp>
        <p:nvSpPr>
          <p:cNvPr id="4" name="TextBox 3">
            <a:extLst>
              <a:ext uri="{FF2B5EF4-FFF2-40B4-BE49-F238E27FC236}">
                <a16:creationId xmlns:a16="http://schemas.microsoft.com/office/drawing/2014/main" id="{E6BB87CB-2C34-4347-B27E-F487153B4018}"/>
              </a:ext>
            </a:extLst>
          </p:cNvPr>
          <p:cNvSpPr txBox="1"/>
          <p:nvPr/>
        </p:nvSpPr>
        <p:spPr>
          <a:xfrm>
            <a:off x="7635119" y="1406072"/>
            <a:ext cx="4384524" cy="1938992"/>
          </a:xfrm>
          <a:prstGeom prst="rect">
            <a:avLst/>
          </a:prstGeom>
          <a:noFill/>
        </p:spPr>
        <p:txBody>
          <a:bodyPr wrap="square" rtlCol="0">
            <a:spAutoFit/>
          </a:bodyPr>
          <a:lstStyle/>
          <a:p>
            <a:pPr algn="l"/>
            <a:r>
              <a:rPr lang="en-GB" sz="6000" b="1" dirty="0">
                <a:solidFill>
                  <a:srgbClr val="FF0000"/>
                </a:solidFill>
              </a:rPr>
              <a:t>WHY</a:t>
            </a:r>
            <a:r>
              <a:rPr lang="en-GB" sz="6000" b="1" dirty="0">
                <a:solidFill>
                  <a:schemeClr val="bg1"/>
                </a:solidFill>
              </a:rPr>
              <a:t> DO WE PRAYER ???</a:t>
            </a:r>
            <a:endParaRPr lang="en-US" sz="6000" b="1" dirty="0">
              <a:solidFill>
                <a:schemeClr val="bg1"/>
              </a:solidFill>
            </a:endParaRPr>
          </a:p>
        </p:txBody>
      </p:sp>
    </p:spTree>
    <p:extLst>
      <p:ext uri="{BB962C8B-B14F-4D97-AF65-F5344CB8AC3E}">
        <p14:creationId xmlns:p14="http://schemas.microsoft.com/office/powerpoint/2010/main" val="1651256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Byng</dc:creator>
  <cp:lastModifiedBy>Dale Byng</cp:lastModifiedBy>
  <cp:revision>25</cp:revision>
  <dcterms:created xsi:type="dcterms:W3CDTF">2020-05-22T12:41:42Z</dcterms:created>
  <dcterms:modified xsi:type="dcterms:W3CDTF">2020-06-11T10:46:02Z</dcterms:modified>
</cp:coreProperties>
</file>