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7"/>
  </p:notesMasterIdLst>
  <p:sldIdLst>
    <p:sldId id="256" r:id="rId2"/>
    <p:sldId id="257" r:id="rId3"/>
    <p:sldId id="273" r:id="rId4"/>
    <p:sldId id="258" r:id="rId5"/>
    <p:sldId id="261" r:id="rId6"/>
    <p:sldId id="262" r:id="rId7"/>
    <p:sldId id="263" r:id="rId8"/>
    <p:sldId id="274" r:id="rId9"/>
    <p:sldId id="267" r:id="rId10"/>
    <p:sldId id="270" r:id="rId11"/>
    <p:sldId id="271" r:id="rId12"/>
    <p:sldId id="269" r:id="rId13"/>
    <p:sldId id="265" r:id="rId14"/>
    <p:sldId id="275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D4C48-AD88-40BF-A211-04C6FA88368D}" v="168" dt="2020-05-28T17:49:26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95953-3A29-4952-91F3-79BDAE0B3866}" type="datetimeFigureOut">
              <a:rPr lang="en-GB" smtClean="0"/>
              <a:t>30/05/2020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05D44-B204-4311-80C3-39527F3B5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7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05D44-B204-4311-80C3-39527F3B55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4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FE7A-23E2-40A0-B91C-A3A7B1B0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8D0E6-EDF2-4805-9628-FC9AF1437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82BC6-651F-4A6C-8AC3-9885123B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F27B7-053A-4267-B2DA-D78795ED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03442-E1EB-47CC-A562-286E8FE0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2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29BA-AEAE-44CA-9579-BF1A27B8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3892C-A1C0-40D4-8C81-D05F5E9C6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F4F6-DCA3-4955-AAA3-9732AB59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E3996-F7E6-40B9-A305-CBA02E59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392AE-2E65-44F4-972C-5E9DBD04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1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2EB60C-AEC6-4E4C-9D70-34E103832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89201-55D1-43CA-AD80-B6E02E15E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CDF28-A735-4DA4-B232-E8F88F03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880B8-9AD5-4B06-B552-BA251B54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18BBE-4C52-4098-BF29-C13CCCB3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6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CB8E-58F6-4FB9-9431-29D5480E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ED0E-8F5A-4C92-B261-8CFF2818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B03B2-35BE-4296-8C7C-2C5DF532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E5085-CFAD-4F4C-8C72-4D029522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2DD4-001B-4D3E-8223-E2F37B21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3118-BF90-4BE9-9380-3F9C5F32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09400-C9FD-46A3-AA03-28BC393EB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6B32B-83CC-4465-8AED-2DA2B600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4895-F888-4D54-A5A5-C6E7A025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66A0C-8927-4B9D-8B57-EE38F650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A02F-0A30-48C5-A4EE-AB3D630F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6B841-FD3E-498A-A913-18B473B53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8241E-392A-43D1-BDF0-48DF4264A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86557-FDD2-4E1A-947C-6A93C9DC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B16ED-85FF-497D-9F29-884409D1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D5EE4-2264-4A99-9458-3626BC57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AC5A-68D9-421E-BC95-23FC383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22EC-C831-4E82-B964-F5C652A7B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FFC9E-B51C-41CA-B6D4-C62800070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911D0-D699-4882-A2F8-6CD08FB65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7D213-53EA-4A25-AA23-E9B3B6E76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A3081-DC08-4A62-B147-5A47FBC2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09722-C660-48C8-9D44-CF4EF1D0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90065-DFE4-48CE-A4D4-85E43872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7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BBF2-8E5F-45D5-94F8-E9EF8EAE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5BC0B-F78E-4589-AB56-D4291B29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BD060-4E99-488E-A1DC-0B83FC7E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744D4-77EB-4DF4-999A-B3653017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D670F-0BBB-4B39-B37E-5AF3CBB6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CE5C7-926F-44F5-8A4A-1172E803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8E502-B826-4C78-940C-144AE3D8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1553-1436-4599-93A3-8153D59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2907-60C8-46D6-BBF2-EE18CCF7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85779-AF45-4C22-A6A1-83E1E1D39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4453B-3DEE-4C15-967C-A8B03DA7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8093B-F424-44AE-B98C-C35158E8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F14B1-756C-4AF4-B615-0B200480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7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5BDB-7B46-44E2-BD46-491B599D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4EE26F-068E-4061-AFB9-0D90D537D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B14E5-FB51-4180-A8EF-3832919DB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398BF-4BB9-40B5-B056-164C0FB5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D54E0-BFA0-4BE5-9396-7F0D475E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86FFF-3A45-456D-8E1A-F9404424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EE2F8-0CDD-45AC-AFD3-510A1842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C5C24-E1E9-405A-96D8-9F78698C4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B3980-2956-4353-9CA2-CA688623D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275F6-A421-4642-94B3-E479DB13C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C9E6D-9FDE-488B-9DAA-A080F16D7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XbttnDkp7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C6F69323-A957-4542-B57E-B0D1F062C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E6833-E7F7-448F-9F54-8F23AF27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816430"/>
            <a:ext cx="2341636" cy="1643742"/>
          </a:xfrm>
        </p:spPr>
        <p:txBody>
          <a:bodyPr>
            <a:normAutofit fontScale="90000"/>
          </a:bodyPr>
          <a:lstStyle/>
          <a:p>
            <a:pPr algn="l"/>
            <a:r>
              <a:rPr lang="en-GB" sz="4100" dirty="0">
                <a:solidFill>
                  <a:schemeClr val="tx1"/>
                </a:solidFill>
              </a:rPr>
              <a:t>IS IT WORTH THE RISK?</a:t>
            </a:r>
          </a:p>
        </p:txBody>
      </p:sp>
    </p:spTree>
    <p:extLst>
      <p:ext uri="{BB962C8B-B14F-4D97-AF65-F5344CB8AC3E}">
        <p14:creationId xmlns:p14="http://schemas.microsoft.com/office/powerpoint/2010/main" val="77015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7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6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A572E13A-9053-4A22-85CE-5B398225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000" y="643467"/>
            <a:ext cx="87799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0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7F087-1AE8-4197-8FD3-8C9463CE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DEFINITION OF A PROVERB</a:t>
            </a:r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2B20-1EF6-4FAF-A2FC-8142584B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GB"/>
              <a:t>A PROVERB IS A SHORT, WELL-KNOWN SAYING, STATING A GENERAL THRUTH OR PIECE OF ADVICE</a:t>
            </a:r>
            <a:endParaRPr lang="en-GB" dirty="0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9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4" name="Rectangle 7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7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6" name="Rectangle 7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F7E889C1-F64F-4FCE-B1D4-3516229321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6" b="21512"/>
          <a:stretch/>
        </p:blipFill>
        <p:spPr bwMode="auto">
          <a:xfrm>
            <a:off x="745834" y="469547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7" name="Straight Connector 7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B43C9-0479-48D0-9A8D-4C4813407B96}"/>
              </a:ext>
            </a:extLst>
          </p:cNvPr>
          <p:cNvSpPr/>
          <p:nvPr/>
        </p:nvSpPr>
        <p:spPr>
          <a:xfrm>
            <a:off x="4291776" y="3244334"/>
            <a:ext cx="315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https://youtu.be/WXbttnDkp7E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6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380E-EB73-4537-9B05-2A446BB9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 CARSON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E0006-2B43-4662-BF17-FF5D84680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Ben Carson in his book on Risk says this;</a:t>
            </a:r>
          </a:p>
          <a:p>
            <a:r>
              <a:rPr lang="en-GB" dirty="0"/>
              <a:t>‘’Some individuals who take all the wrong risk and tragically end up hurting or destroying themselves or others in the process’’.</a:t>
            </a:r>
          </a:p>
          <a:p>
            <a:endParaRPr lang="en-GB" dirty="0"/>
          </a:p>
          <a:p>
            <a:r>
              <a:rPr lang="en-GB" dirty="0"/>
              <a:t>There are things out there that just aren’t worth the risk’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67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E11BE71E-67BD-4666-A588-9B1553CF7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08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7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AC512-4827-48B9-8579-BFD3E519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en-GB" sz="2800"/>
          </a:p>
        </p:txBody>
      </p:sp>
      <p:sp>
        <p:nvSpPr>
          <p:cNvPr id="7181" name="Rectangle 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2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41F37-14CB-4BDF-9A0A-2D4500016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4000" dirty="0"/>
              <a:t>IS IT REALY WORTH </a:t>
            </a:r>
          </a:p>
          <a:p>
            <a:r>
              <a:rPr lang="en-GB" sz="4000" dirty="0"/>
              <a:t>IT</a:t>
            </a:r>
          </a:p>
          <a:p>
            <a:r>
              <a:rPr lang="en-GB" sz="4000" dirty="0"/>
              <a:t>???????????</a:t>
            </a:r>
          </a:p>
        </p:txBody>
      </p:sp>
    </p:spTree>
    <p:extLst>
      <p:ext uri="{BB962C8B-B14F-4D97-AF65-F5344CB8AC3E}">
        <p14:creationId xmlns:p14="http://schemas.microsoft.com/office/powerpoint/2010/main" val="3951032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4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36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38">
            <a:extLst>
              <a:ext uri="{FF2B5EF4-FFF2-40B4-BE49-F238E27FC236}">
                <a16:creationId xmlns:a16="http://schemas.microsoft.com/office/drawing/2014/main" id="{128AB5A5-92EF-47F0-9E96-412D387F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E6CCAAB-E7CF-464D-9B87-E774E5C16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F66F558-A699-45E9-AEA0-4E79C739E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FB0A8E4-7AB3-4B47-BA85-25737A193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18371D12-ED30-4E5A-B7CA-42971FEF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96B3494-9D5E-44A4-B61B-A34C7736E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214F044-7995-4BD8-BC52-57F3BFA01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193271-F32A-4E72-B171-7D393D7BD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6"/>
            <a:ext cx="5895058" cy="2702018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MY BODY 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1036" name="Rectangle 146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48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 154">
            <a:extLst>
              <a:ext uri="{FF2B5EF4-FFF2-40B4-BE49-F238E27FC236}">
                <a16:creationId xmlns:a16="http://schemas.microsoft.com/office/drawing/2014/main" id="{85AC4472-E842-4CF4-BD50-983305EDB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2EE92C3-E117-4FC2-A305-586C89CA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A6FE6FB-7083-4B79-B1FD-B08855376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6D5D4DA-BEE4-4C4F-9CA9-0D068AAB8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EB1644A-A3F6-44EF-AC1D-F2CB55C9F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9" name="Rectangle 160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0" name="Group 162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604936C-7638-4A2E-80DA-6CF08142E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641" y="3427487"/>
            <a:ext cx="5895058" cy="2412638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ALCOHOL &amp; DRUG ABUSE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8FD9E-21C7-4C7F-97A4-1062B82C1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2" r="1" b="25400"/>
          <a:stretch/>
        </p:blipFill>
        <p:spPr>
          <a:xfrm>
            <a:off x="6828955" y="989265"/>
            <a:ext cx="4631386" cy="2335197"/>
          </a:xfrm>
          <a:prstGeom prst="rect">
            <a:avLst/>
          </a:prstGeom>
        </p:spPr>
      </p:pic>
      <p:grpSp>
        <p:nvGrpSpPr>
          <p:cNvPr id="1041" name="Group 168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shapes of body">
            <a:extLst>
              <a:ext uri="{FF2B5EF4-FFF2-40B4-BE49-F238E27FC236}">
                <a16:creationId xmlns:a16="http://schemas.microsoft.com/office/drawing/2014/main" id="{4F96922A-11CA-4EFF-B5F2-69AF00F10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" r="-1" b="12346"/>
          <a:stretch/>
        </p:blipFill>
        <p:spPr bwMode="auto">
          <a:xfrm>
            <a:off x="6828955" y="3504930"/>
            <a:ext cx="4631386" cy="23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C84185-677C-4168-9E87-A8FE0C093002}"/>
              </a:ext>
            </a:extLst>
          </p:cNvPr>
          <p:cNvSpPr/>
          <p:nvPr/>
        </p:nvSpPr>
        <p:spPr>
          <a:xfrm>
            <a:off x="5126182" y="1305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28408-BC8E-4126-B902-847C78CCFD19}"/>
              </a:ext>
            </a:extLst>
          </p:cNvPr>
          <p:cNvSpPr/>
          <p:nvPr/>
        </p:nvSpPr>
        <p:spPr>
          <a:xfrm flipV="1">
            <a:off x="7194468" y="3324430"/>
            <a:ext cx="3722254" cy="318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18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ee the source image">
            <a:extLst>
              <a:ext uri="{FF2B5EF4-FFF2-40B4-BE49-F238E27FC236}">
                <a16:creationId xmlns:a16="http://schemas.microsoft.com/office/drawing/2014/main" id="{3C5D3074-22AE-4252-8E4B-D26AA9487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See the source image">
            <a:extLst>
              <a:ext uri="{FF2B5EF4-FFF2-40B4-BE49-F238E27FC236}">
                <a16:creationId xmlns:a16="http://schemas.microsoft.com/office/drawing/2014/main" id="{E513C68D-BFED-42A2-AF48-7439E9D52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E9023-7B32-4FC5-B751-B7BD39CF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1" y="73900"/>
            <a:ext cx="8584368" cy="67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8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9B4A-DD37-42AC-9855-B8B49327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 CORINTHIANS 6:19,20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4ED4C-C32F-4EF7-BB89-71E860276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endParaRPr lang="en-GB" sz="2800" b="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83D14-7039-4F0A-A3F6-46F93A0A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1265383"/>
            <a:ext cx="4603068" cy="4017818"/>
          </a:xfrm>
        </p:spPr>
        <p:txBody>
          <a:bodyPr/>
          <a:lstStyle/>
          <a:p>
            <a:r>
              <a:rPr lang="en-GB" dirty="0">
                <a:solidFill>
                  <a:srgbClr val="111111"/>
                </a:solidFill>
                <a:latin typeface="Roboto"/>
              </a:rPr>
              <a:t>Do you not know that your bodies are temples of the Holy Spirit, who is in you, whom you have received from God? You are not your own; </a:t>
            </a:r>
            <a:r>
              <a:rPr lang="en-GB" baseline="30000" dirty="0">
                <a:solidFill>
                  <a:srgbClr val="111111"/>
                </a:solidFill>
                <a:latin typeface="Roboto"/>
              </a:rPr>
              <a:t>20</a:t>
            </a:r>
            <a:r>
              <a:rPr lang="en-GB" dirty="0">
                <a:solidFill>
                  <a:srgbClr val="111111"/>
                </a:solidFill>
                <a:latin typeface="Roboto"/>
              </a:rPr>
              <a:t>you were bought at a price. Therefore </a:t>
            </a:r>
            <a:r>
              <a:rPr lang="en-GB" dirty="0" err="1">
                <a:solidFill>
                  <a:srgbClr val="111111"/>
                </a:solidFill>
                <a:latin typeface="Roboto"/>
              </a:rPr>
              <a:t>honor</a:t>
            </a:r>
            <a:r>
              <a:rPr lang="en-GB" dirty="0">
                <a:solidFill>
                  <a:srgbClr val="111111"/>
                </a:solidFill>
                <a:latin typeface="Roboto"/>
              </a:rPr>
              <a:t> God with your bodies.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CECF3-13DE-446A-85E0-2BD5F5D2E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31956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04F65-AC4D-463F-978C-02CF8C93F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3428999"/>
            <a:ext cx="5183189" cy="27606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0C64DC2-FBB6-4176-9B74-FC93DC23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1852314"/>
            <a:ext cx="3183186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40784E-2BDA-4788-8615-FC96E2FCDEA7}"/>
              </a:ext>
            </a:extLst>
          </p:cNvPr>
          <p:cNvSpPr/>
          <p:nvPr/>
        </p:nvSpPr>
        <p:spPr>
          <a:xfrm>
            <a:off x="6003635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</a:endParaRPr>
          </a:p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5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150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152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4" name="Group 154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Oval 160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EF847E-F781-4198-A7B5-E6FE2C70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57" y="619824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SO THEN!</a:t>
            </a:r>
          </a:p>
        </p:txBody>
      </p:sp>
      <p:sp>
        <p:nvSpPr>
          <p:cNvPr id="3096" name="Rectangle 162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168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AD42D4A-5107-49DF-ACD1-F029D5DAE49D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D9EF3-FD8A-4D84-BB23-0E087EFEFFD0}"/>
              </a:ext>
            </a:extLst>
          </p:cNvPr>
          <p:cNvSpPr/>
          <p:nvPr/>
        </p:nvSpPr>
        <p:spPr>
          <a:xfrm>
            <a:off x="6095999" y="213930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C1B7906-3426-4B62-8278-2C36B2600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025AA6-B173-4EF6-9FC0-B866E2CD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STATISTICS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630232-2DCA-4143-884D-AD7C4AD2BB9F}"/>
              </a:ext>
            </a:extLst>
          </p:cNvPr>
          <p:cNvSpPr/>
          <p:nvPr/>
        </p:nvSpPr>
        <p:spPr>
          <a:xfrm>
            <a:off x="5526088" y="3003550"/>
            <a:ext cx="5786438" cy="2736850"/>
          </a:xfrm>
          <a:prstGeom prst="rect">
            <a:avLst/>
          </a:prstGeo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>
                <a:solidFill>
                  <a:srgbClr val="212B32"/>
                </a:solidFill>
                <a:latin typeface="Frutiger W01"/>
              </a:rPr>
              <a:t>In England in 2018, there were 5,698 alcohol-specific deaths which is 2% lower than 2017 and an increase of 7% on 2008.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dirty="0">
              <a:solidFill>
                <a:srgbClr val="212B32"/>
              </a:solidFill>
              <a:latin typeface="Frutiger W01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>
                <a:solidFill>
                  <a:srgbClr val="212B32"/>
                </a:solidFill>
                <a:latin typeface="Frutiger W01"/>
              </a:rPr>
              <a:t>Note: a further 1,920 deaths were also due to unspecified hepatitis and fibrosis and cirrhosis of the liver</a:t>
            </a:r>
            <a:r>
              <a:rPr lang="en-GB" sz="2400" dirty="0">
                <a:solidFill>
                  <a:srgbClr val="FF0000"/>
                </a:solidFill>
                <a:latin typeface="Frutiger W01"/>
              </a:rPr>
              <a:t>(Which is due to alcohol consumption).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dirty="0">
              <a:solidFill>
                <a:srgbClr val="212B32"/>
              </a:solidFill>
              <a:latin typeface="Frutiger W01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2400" dirty="0">
              <a:solidFill>
                <a:srgbClr val="212B32"/>
              </a:solidFill>
              <a:latin typeface="Frutiger W01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69BB6-372D-47E4-9BA7-87EF748E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738" y="3003550"/>
            <a:ext cx="4116388" cy="273685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In 2018/19 there were 358 thousand estimated admissions where the main reason for admission to hospital was attributable to alcohol.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This is 6% higher than 2017/18 and 19% higher than 2008/09.</a:t>
            </a:r>
          </a:p>
          <a:p>
            <a:endParaRPr lang="en-US" sz="1300" dirty="0">
              <a:solidFill>
                <a:srgbClr val="FFFFFF"/>
              </a:solidFill>
            </a:endParaRPr>
          </a:p>
          <a:p>
            <a:endParaRPr lang="en-US" sz="1300" dirty="0">
              <a:solidFill>
                <a:srgbClr val="FFFFFF"/>
              </a:solidFill>
            </a:endParaRPr>
          </a:p>
          <a:p>
            <a:endParaRPr lang="en-US" sz="1300" dirty="0">
              <a:solidFill>
                <a:srgbClr val="FFFFFF"/>
              </a:solidFill>
            </a:endParaRPr>
          </a:p>
          <a:p>
            <a:br>
              <a:rPr lang="en-US" sz="1300" dirty="0">
                <a:solidFill>
                  <a:srgbClr val="FFFFFF"/>
                </a:solidFill>
              </a:rPr>
            </a:br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7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9C5BEE61-AB36-4A78-B7A0-4C7BD6AA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93572"/>
            <a:ext cx="10905066" cy="50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2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8D775991-C3A1-4106-B3B5-FDF79DD3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935" y="643466"/>
            <a:ext cx="459613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7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3B8330D6-DC7C-4C28-A1B2-B4B775872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1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61788-F7C5-43E9-A3FB-1E379452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AN UNFORGETABLE SABBATH</a:t>
            </a:r>
            <a:br>
              <a:rPr lang="en-US" dirty="0"/>
            </a:br>
            <a:r>
              <a:rPr lang="en-US" dirty="0"/>
              <a:t>STORY</a:t>
            </a: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659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245</Words>
  <Application>Microsoft Office PowerPoint</Application>
  <PresentationFormat>Widescreen</PresentationFormat>
  <Paragraphs>29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Frutiger W01</vt:lpstr>
      <vt:lpstr>Roboto</vt:lpstr>
      <vt:lpstr>Wingdings</vt:lpstr>
      <vt:lpstr>Office Theme</vt:lpstr>
      <vt:lpstr>IS IT WORTH THE RISK?</vt:lpstr>
      <vt:lpstr>MY BODY  VS</vt:lpstr>
      <vt:lpstr>PowerPoint Presentation</vt:lpstr>
      <vt:lpstr>1 CORINTHIANS 6:19,20 </vt:lpstr>
      <vt:lpstr>SO THEN!</vt:lpstr>
      <vt:lpstr>THE STATISTICS</vt:lpstr>
      <vt:lpstr>PowerPoint Presentation</vt:lpstr>
      <vt:lpstr>PowerPoint Presentation</vt:lpstr>
      <vt:lpstr>AN UNFORGETABLE SABBATH STORY</vt:lpstr>
      <vt:lpstr>PowerPoint Presentation</vt:lpstr>
      <vt:lpstr>DEFINITION OF A PROVERB</vt:lpstr>
      <vt:lpstr>PowerPoint Presentation</vt:lpstr>
      <vt:lpstr>PowerPoint Presentation</vt:lpstr>
      <vt:lpstr>BEN CARSON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WORTH THE RISK?</dc:title>
  <dc:creator>Carol Rose</dc:creator>
  <cp:lastModifiedBy>Carol Rose</cp:lastModifiedBy>
  <cp:revision>7</cp:revision>
  <dcterms:created xsi:type="dcterms:W3CDTF">2020-05-28T17:46:21Z</dcterms:created>
  <dcterms:modified xsi:type="dcterms:W3CDTF">2020-05-30T20:23:00Z</dcterms:modified>
</cp:coreProperties>
</file>