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71" r:id="rId5"/>
    <p:sldId id="257" r:id="rId6"/>
    <p:sldId id="258" r:id="rId7"/>
    <p:sldId id="259" r:id="rId8"/>
    <p:sldId id="260" r:id="rId9"/>
    <p:sldId id="261" r:id="rId10"/>
    <p:sldId id="262" r:id="rId11"/>
    <p:sldId id="263" r:id="rId12"/>
    <p:sldId id="264" r:id="rId13"/>
    <p:sldId id="268" r:id="rId14"/>
    <p:sldId id="265" r:id="rId15"/>
    <p:sldId id="272" r:id="rId16"/>
    <p:sldId id="273" r:id="rId17"/>
    <p:sldId id="266" r:id="rId18"/>
    <p:sldId id="26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BE493-0F17-4558-8F6E-0313D85CA8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904A7D3-8182-4219-9AE3-87E3C69491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EE840F-0061-422A-B491-E97FA5CCAB47}"/>
              </a:ext>
            </a:extLst>
          </p:cNvPr>
          <p:cNvSpPr>
            <a:spLocks noGrp="1"/>
          </p:cNvSpPr>
          <p:nvPr>
            <p:ph type="dt" sz="half" idx="10"/>
          </p:nvPr>
        </p:nvSpPr>
        <p:spPr/>
        <p:txBody>
          <a:bodyPr/>
          <a:lstStyle/>
          <a:p>
            <a:fld id="{1C283CC9-5A0F-4763-9055-16AABF6AF902}" type="datetimeFigureOut">
              <a:rPr lang="en-GB" smtClean="0"/>
              <a:t>29/05/2020</a:t>
            </a:fld>
            <a:endParaRPr lang="en-GB"/>
          </a:p>
        </p:txBody>
      </p:sp>
      <p:sp>
        <p:nvSpPr>
          <p:cNvPr id="5" name="Footer Placeholder 4">
            <a:extLst>
              <a:ext uri="{FF2B5EF4-FFF2-40B4-BE49-F238E27FC236}">
                <a16:creationId xmlns:a16="http://schemas.microsoft.com/office/drawing/2014/main" id="{AC670F0A-E2CD-4E8E-B2EF-2683157D44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0B133B-12A2-42D1-A734-801A840E3AF2}"/>
              </a:ext>
            </a:extLst>
          </p:cNvPr>
          <p:cNvSpPr>
            <a:spLocks noGrp="1"/>
          </p:cNvSpPr>
          <p:nvPr>
            <p:ph type="sldNum" sz="quarter" idx="12"/>
          </p:nvPr>
        </p:nvSpPr>
        <p:spPr/>
        <p:txBody>
          <a:bodyPr/>
          <a:lstStyle/>
          <a:p>
            <a:fld id="{02955224-7745-4136-AD40-58A8367E5BC3}" type="slidenum">
              <a:rPr lang="en-GB" smtClean="0"/>
              <a:t>‹#›</a:t>
            </a:fld>
            <a:endParaRPr lang="en-GB"/>
          </a:p>
        </p:txBody>
      </p:sp>
    </p:spTree>
    <p:extLst>
      <p:ext uri="{BB962C8B-B14F-4D97-AF65-F5344CB8AC3E}">
        <p14:creationId xmlns:p14="http://schemas.microsoft.com/office/powerpoint/2010/main" val="146552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9D507-E7AF-4A45-9FB8-2B9B1B192D7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6B71636-600B-4854-999B-D5881701E0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921CB8-1AB9-4985-9175-BA3021065D06}"/>
              </a:ext>
            </a:extLst>
          </p:cNvPr>
          <p:cNvSpPr>
            <a:spLocks noGrp="1"/>
          </p:cNvSpPr>
          <p:nvPr>
            <p:ph type="dt" sz="half" idx="10"/>
          </p:nvPr>
        </p:nvSpPr>
        <p:spPr/>
        <p:txBody>
          <a:bodyPr/>
          <a:lstStyle/>
          <a:p>
            <a:fld id="{1C283CC9-5A0F-4763-9055-16AABF6AF902}" type="datetimeFigureOut">
              <a:rPr lang="en-GB" smtClean="0"/>
              <a:t>29/05/2020</a:t>
            </a:fld>
            <a:endParaRPr lang="en-GB"/>
          </a:p>
        </p:txBody>
      </p:sp>
      <p:sp>
        <p:nvSpPr>
          <p:cNvPr id="5" name="Footer Placeholder 4">
            <a:extLst>
              <a:ext uri="{FF2B5EF4-FFF2-40B4-BE49-F238E27FC236}">
                <a16:creationId xmlns:a16="http://schemas.microsoft.com/office/drawing/2014/main" id="{FE23E682-172C-403C-9FDA-9BA0EB46DBE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BB7999-79A7-4219-B391-3BB004CE27F7}"/>
              </a:ext>
            </a:extLst>
          </p:cNvPr>
          <p:cNvSpPr>
            <a:spLocks noGrp="1"/>
          </p:cNvSpPr>
          <p:nvPr>
            <p:ph type="sldNum" sz="quarter" idx="12"/>
          </p:nvPr>
        </p:nvSpPr>
        <p:spPr/>
        <p:txBody>
          <a:bodyPr/>
          <a:lstStyle/>
          <a:p>
            <a:fld id="{02955224-7745-4136-AD40-58A8367E5BC3}" type="slidenum">
              <a:rPr lang="en-GB" smtClean="0"/>
              <a:t>‹#›</a:t>
            </a:fld>
            <a:endParaRPr lang="en-GB"/>
          </a:p>
        </p:txBody>
      </p:sp>
    </p:spTree>
    <p:extLst>
      <p:ext uri="{BB962C8B-B14F-4D97-AF65-F5344CB8AC3E}">
        <p14:creationId xmlns:p14="http://schemas.microsoft.com/office/powerpoint/2010/main" val="4182731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8779140-B64B-4102-8375-FD5BE742EB8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ACEA812-55A2-4656-96E9-BE6788FA937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7026FB-3B23-47AA-B947-AD48592754E0}"/>
              </a:ext>
            </a:extLst>
          </p:cNvPr>
          <p:cNvSpPr>
            <a:spLocks noGrp="1"/>
          </p:cNvSpPr>
          <p:nvPr>
            <p:ph type="dt" sz="half" idx="10"/>
          </p:nvPr>
        </p:nvSpPr>
        <p:spPr/>
        <p:txBody>
          <a:bodyPr/>
          <a:lstStyle/>
          <a:p>
            <a:fld id="{1C283CC9-5A0F-4763-9055-16AABF6AF902}" type="datetimeFigureOut">
              <a:rPr lang="en-GB" smtClean="0"/>
              <a:t>29/05/2020</a:t>
            </a:fld>
            <a:endParaRPr lang="en-GB"/>
          </a:p>
        </p:txBody>
      </p:sp>
      <p:sp>
        <p:nvSpPr>
          <p:cNvPr id="5" name="Footer Placeholder 4">
            <a:extLst>
              <a:ext uri="{FF2B5EF4-FFF2-40B4-BE49-F238E27FC236}">
                <a16:creationId xmlns:a16="http://schemas.microsoft.com/office/drawing/2014/main" id="{F9ACA79F-69B9-4937-AF22-949932EA23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61327C-60B9-4320-8AC4-F745A64BEEAC}"/>
              </a:ext>
            </a:extLst>
          </p:cNvPr>
          <p:cNvSpPr>
            <a:spLocks noGrp="1"/>
          </p:cNvSpPr>
          <p:nvPr>
            <p:ph type="sldNum" sz="quarter" idx="12"/>
          </p:nvPr>
        </p:nvSpPr>
        <p:spPr/>
        <p:txBody>
          <a:bodyPr/>
          <a:lstStyle/>
          <a:p>
            <a:fld id="{02955224-7745-4136-AD40-58A8367E5BC3}" type="slidenum">
              <a:rPr lang="en-GB" smtClean="0"/>
              <a:t>‹#›</a:t>
            </a:fld>
            <a:endParaRPr lang="en-GB"/>
          </a:p>
        </p:txBody>
      </p:sp>
    </p:spTree>
    <p:extLst>
      <p:ext uri="{BB962C8B-B14F-4D97-AF65-F5344CB8AC3E}">
        <p14:creationId xmlns:p14="http://schemas.microsoft.com/office/powerpoint/2010/main" val="2179426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FF9C4-B519-43D2-AA8C-1DC2B2F6BF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39BA6A2-F424-4CD3-A261-808FAB16A0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CA6092-4E3B-49C2-9AB7-74F0633159EF}"/>
              </a:ext>
            </a:extLst>
          </p:cNvPr>
          <p:cNvSpPr>
            <a:spLocks noGrp="1"/>
          </p:cNvSpPr>
          <p:nvPr>
            <p:ph type="dt" sz="half" idx="10"/>
          </p:nvPr>
        </p:nvSpPr>
        <p:spPr/>
        <p:txBody>
          <a:bodyPr/>
          <a:lstStyle/>
          <a:p>
            <a:fld id="{1C283CC9-5A0F-4763-9055-16AABF6AF902}" type="datetimeFigureOut">
              <a:rPr lang="en-GB" smtClean="0"/>
              <a:t>29/05/2020</a:t>
            </a:fld>
            <a:endParaRPr lang="en-GB"/>
          </a:p>
        </p:txBody>
      </p:sp>
      <p:sp>
        <p:nvSpPr>
          <p:cNvPr id="5" name="Footer Placeholder 4">
            <a:extLst>
              <a:ext uri="{FF2B5EF4-FFF2-40B4-BE49-F238E27FC236}">
                <a16:creationId xmlns:a16="http://schemas.microsoft.com/office/drawing/2014/main" id="{8637AC3A-DCBC-4FFA-84C7-5BF35396BC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0BECA5-480A-4C70-B0B7-49A2E4F2D475}"/>
              </a:ext>
            </a:extLst>
          </p:cNvPr>
          <p:cNvSpPr>
            <a:spLocks noGrp="1"/>
          </p:cNvSpPr>
          <p:nvPr>
            <p:ph type="sldNum" sz="quarter" idx="12"/>
          </p:nvPr>
        </p:nvSpPr>
        <p:spPr/>
        <p:txBody>
          <a:bodyPr/>
          <a:lstStyle/>
          <a:p>
            <a:fld id="{02955224-7745-4136-AD40-58A8367E5BC3}" type="slidenum">
              <a:rPr lang="en-GB" smtClean="0"/>
              <a:t>‹#›</a:t>
            </a:fld>
            <a:endParaRPr lang="en-GB"/>
          </a:p>
        </p:txBody>
      </p:sp>
    </p:spTree>
    <p:extLst>
      <p:ext uri="{BB962C8B-B14F-4D97-AF65-F5344CB8AC3E}">
        <p14:creationId xmlns:p14="http://schemas.microsoft.com/office/powerpoint/2010/main" val="3142479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49D84-AB2D-4468-BCE0-4FE6CC6728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7EBFC89-E567-44C4-8EE3-10E250E7B9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CF02650-6A9C-4B30-949A-ECC3780724EC}"/>
              </a:ext>
            </a:extLst>
          </p:cNvPr>
          <p:cNvSpPr>
            <a:spLocks noGrp="1"/>
          </p:cNvSpPr>
          <p:nvPr>
            <p:ph type="dt" sz="half" idx="10"/>
          </p:nvPr>
        </p:nvSpPr>
        <p:spPr/>
        <p:txBody>
          <a:bodyPr/>
          <a:lstStyle/>
          <a:p>
            <a:fld id="{1C283CC9-5A0F-4763-9055-16AABF6AF902}" type="datetimeFigureOut">
              <a:rPr lang="en-GB" smtClean="0"/>
              <a:t>29/05/2020</a:t>
            </a:fld>
            <a:endParaRPr lang="en-GB"/>
          </a:p>
        </p:txBody>
      </p:sp>
      <p:sp>
        <p:nvSpPr>
          <p:cNvPr id="5" name="Footer Placeholder 4">
            <a:extLst>
              <a:ext uri="{FF2B5EF4-FFF2-40B4-BE49-F238E27FC236}">
                <a16:creationId xmlns:a16="http://schemas.microsoft.com/office/drawing/2014/main" id="{2FC7BF00-946C-43EB-AFD6-4C90D41CFA2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85586B-8F72-4F6A-A3EB-4D7E9D5F0B66}"/>
              </a:ext>
            </a:extLst>
          </p:cNvPr>
          <p:cNvSpPr>
            <a:spLocks noGrp="1"/>
          </p:cNvSpPr>
          <p:nvPr>
            <p:ph type="sldNum" sz="quarter" idx="12"/>
          </p:nvPr>
        </p:nvSpPr>
        <p:spPr/>
        <p:txBody>
          <a:bodyPr/>
          <a:lstStyle/>
          <a:p>
            <a:fld id="{02955224-7745-4136-AD40-58A8367E5BC3}" type="slidenum">
              <a:rPr lang="en-GB" smtClean="0"/>
              <a:t>‹#›</a:t>
            </a:fld>
            <a:endParaRPr lang="en-GB"/>
          </a:p>
        </p:txBody>
      </p:sp>
    </p:spTree>
    <p:extLst>
      <p:ext uri="{BB962C8B-B14F-4D97-AF65-F5344CB8AC3E}">
        <p14:creationId xmlns:p14="http://schemas.microsoft.com/office/powerpoint/2010/main" val="1901011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E5C34-6A78-4002-A714-1479A76BFA6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3502486-C41C-4B37-9B2A-78699953C8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7826C19-4ADF-4746-8991-7E34A09568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81C99FC-EE04-4E49-A983-C8BFFCDB4094}"/>
              </a:ext>
            </a:extLst>
          </p:cNvPr>
          <p:cNvSpPr>
            <a:spLocks noGrp="1"/>
          </p:cNvSpPr>
          <p:nvPr>
            <p:ph type="dt" sz="half" idx="10"/>
          </p:nvPr>
        </p:nvSpPr>
        <p:spPr/>
        <p:txBody>
          <a:bodyPr/>
          <a:lstStyle/>
          <a:p>
            <a:fld id="{1C283CC9-5A0F-4763-9055-16AABF6AF902}" type="datetimeFigureOut">
              <a:rPr lang="en-GB" smtClean="0"/>
              <a:t>29/05/2020</a:t>
            </a:fld>
            <a:endParaRPr lang="en-GB"/>
          </a:p>
        </p:txBody>
      </p:sp>
      <p:sp>
        <p:nvSpPr>
          <p:cNvPr id="6" name="Footer Placeholder 5">
            <a:extLst>
              <a:ext uri="{FF2B5EF4-FFF2-40B4-BE49-F238E27FC236}">
                <a16:creationId xmlns:a16="http://schemas.microsoft.com/office/drawing/2014/main" id="{C94B5D70-78B2-4300-B931-BD38BC575FA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BB2022E-0F0C-44E4-B40E-6B5A18B39C9C}"/>
              </a:ext>
            </a:extLst>
          </p:cNvPr>
          <p:cNvSpPr>
            <a:spLocks noGrp="1"/>
          </p:cNvSpPr>
          <p:nvPr>
            <p:ph type="sldNum" sz="quarter" idx="12"/>
          </p:nvPr>
        </p:nvSpPr>
        <p:spPr/>
        <p:txBody>
          <a:bodyPr/>
          <a:lstStyle/>
          <a:p>
            <a:fld id="{02955224-7745-4136-AD40-58A8367E5BC3}" type="slidenum">
              <a:rPr lang="en-GB" smtClean="0"/>
              <a:t>‹#›</a:t>
            </a:fld>
            <a:endParaRPr lang="en-GB"/>
          </a:p>
        </p:txBody>
      </p:sp>
    </p:spTree>
    <p:extLst>
      <p:ext uri="{BB962C8B-B14F-4D97-AF65-F5344CB8AC3E}">
        <p14:creationId xmlns:p14="http://schemas.microsoft.com/office/powerpoint/2010/main" val="2556644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33971-82C5-4A0E-87D2-F7D7423A6F8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B8953DC-1D2E-4360-B951-58E2F4B4B4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E9D63E6-0A75-4A32-910A-782060A35D2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805AA1B-F23C-4D0A-901E-1E5D200233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E96687-3091-41CB-9D17-3DEAC1150D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27E70C0-44DD-4349-8E4C-61141CAC5AE4}"/>
              </a:ext>
            </a:extLst>
          </p:cNvPr>
          <p:cNvSpPr>
            <a:spLocks noGrp="1"/>
          </p:cNvSpPr>
          <p:nvPr>
            <p:ph type="dt" sz="half" idx="10"/>
          </p:nvPr>
        </p:nvSpPr>
        <p:spPr/>
        <p:txBody>
          <a:bodyPr/>
          <a:lstStyle/>
          <a:p>
            <a:fld id="{1C283CC9-5A0F-4763-9055-16AABF6AF902}" type="datetimeFigureOut">
              <a:rPr lang="en-GB" smtClean="0"/>
              <a:t>29/05/2020</a:t>
            </a:fld>
            <a:endParaRPr lang="en-GB"/>
          </a:p>
        </p:txBody>
      </p:sp>
      <p:sp>
        <p:nvSpPr>
          <p:cNvPr id="8" name="Footer Placeholder 7">
            <a:extLst>
              <a:ext uri="{FF2B5EF4-FFF2-40B4-BE49-F238E27FC236}">
                <a16:creationId xmlns:a16="http://schemas.microsoft.com/office/drawing/2014/main" id="{15537ABC-FCD2-47EB-ADDF-0AFD5E12645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5A24CC2-741A-43CC-B0E2-B1A55E5F82C0}"/>
              </a:ext>
            </a:extLst>
          </p:cNvPr>
          <p:cNvSpPr>
            <a:spLocks noGrp="1"/>
          </p:cNvSpPr>
          <p:nvPr>
            <p:ph type="sldNum" sz="quarter" idx="12"/>
          </p:nvPr>
        </p:nvSpPr>
        <p:spPr/>
        <p:txBody>
          <a:bodyPr/>
          <a:lstStyle/>
          <a:p>
            <a:fld id="{02955224-7745-4136-AD40-58A8367E5BC3}" type="slidenum">
              <a:rPr lang="en-GB" smtClean="0"/>
              <a:t>‹#›</a:t>
            </a:fld>
            <a:endParaRPr lang="en-GB"/>
          </a:p>
        </p:txBody>
      </p:sp>
    </p:spTree>
    <p:extLst>
      <p:ext uri="{BB962C8B-B14F-4D97-AF65-F5344CB8AC3E}">
        <p14:creationId xmlns:p14="http://schemas.microsoft.com/office/powerpoint/2010/main" val="1538705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F7C41-EDD1-4DF3-A424-29747D283CE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CFFAA6A-1227-4FD1-ACAD-5203DA51BE4B}"/>
              </a:ext>
            </a:extLst>
          </p:cNvPr>
          <p:cNvSpPr>
            <a:spLocks noGrp="1"/>
          </p:cNvSpPr>
          <p:nvPr>
            <p:ph type="dt" sz="half" idx="10"/>
          </p:nvPr>
        </p:nvSpPr>
        <p:spPr/>
        <p:txBody>
          <a:bodyPr/>
          <a:lstStyle/>
          <a:p>
            <a:fld id="{1C283CC9-5A0F-4763-9055-16AABF6AF902}" type="datetimeFigureOut">
              <a:rPr lang="en-GB" smtClean="0"/>
              <a:t>29/05/2020</a:t>
            </a:fld>
            <a:endParaRPr lang="en-GB"/>
          </a:p>
        </p:txBody>
      </p:sp>
      <p:sp>
        <p:nvSpPr>
          <p:cNvPr id="4" name="Footer Placeholder 3">
            <a:extLst>
              <a:ext uri="{FF2B5EF4-FFF2-40B4-BE49-F238E27FC236}">
                <a16:creationId xmlns:a16="http://schemas.microsoft.com/office/drawing/2014/main" id="{80A161B8-5CD4-4867-8066-8A2101994AC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6042C7F-5EF8-4C59-989F-3B904C91DBBD}"/>
              </a:ext>
            </a:extLst>
          </p:cNvPr>
          <p:cNvSpPr>
            <a:spLocks noGrp="1"/>
          </p:cNvSpPr>
          <p:nvPr>
            <p:ph type="sldNum" sz="quarter" idx="12"/>
          </p:nvPr>
        </p:nvSpPr>
        <p:spPr/>
        <p:txBody>
          <a:bodyPr/>
          <a:lstStyle/>
          <a:p>
            <a:fld id="{02955224-7745-4136-AD40-58A8367E5BC3}" type="slidenum">
              <a:rPr lang="en-GB" smtClean="0"/>
              <a:t>‹#›</a:t>
            </a:fld>
            <a:endParaRPr lang="en-GB"/>
          </a:p>
        </p:txBody>
      </p:sp>
    </p:spTree>
    <p:extLst>
      <p:ext uri="{BB962C8B-B14F-4D97-AF65-F5344CB8AC3E}">
        <p14:creationId xmlns:p14="http://schemas.microsoft.com/office/powerpoint/2010/main" val="2865349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A2FF69-933B-4663-B369-937A673BFED1}"/>
              </a:ext>
            </a:extLst>
          </p:cNvPr>
          <p:cNvSpPr>
            <a:spLocks noGrp="1"/>
          </p:cNvSpPr>
          <p:nvPr>
            <p:ph type="dt" sz="half" idx="10"/>
          </p:nvPr>
        </p:nvSpPr>
        <p:spPr/>
        <p:txBody>
          <a:bodyPr/>
          <a:lstStyle/>
          <a:p>
            <a:fld id="{1C283CC9-5A0F-4763-9055-16AABF6AF902}" type="datetimeFigureOut">
              <a:rPr lang="en-GB" smtClean="0"/>
              <a:t>29/05/2020</a:t>
            </a:fld>
            <a:endParaRPr lang="en-GB"/>
          </a:p>
        </p:txBody>
      </p:sp>
      <p:sp>
        <p:nvSpPr>
          <p:cNvPr id="3" name="Footer Placeholder 2">
            <a:extLst>
              <a:ext uri="{FF2B5EF4-FFF2-40B4-BE49-F238E27FC236}">
                <a16:creationId xmlns:a16="http://schemas.microsoft.com/office/drawing/2014/main" id="{B40A823A-BC4A-4E4A-81AA-71780673B5F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AF277D6-B0F1-4440-BE8B-C57C077DE36B}"/>
              </a:ext>
            </a:extLst>
          </p:cNvPr>
          <p:cNvSpPr>
            <a:spLocks noGrp="1"/>
          </p:cNvSpPr>
          <p:nvPr>
            <p:ph type="sldNum" sz="quarter" idx="12"/>
          </p:nvPr>
        </p:nvSpPr>
        <p:spPr/>
        <p:txBody>
          <a:bodyPr/>
          <a:lstStyle/>
          <a:p>
            <a:fld id="{02955224-7745-4136-AD40-58A8367E5BC3}" type="slidenum">
              <a:rPr lang="en-GB" smtClean="0"/>
              <a:t>‹#›</a:t>
            </a:fld>
            <a:endParaRPr lang="en-GB"/>
          </a:p>
        </p:txBody>
      </p:sp>
    </p:spTree>
    <p:extLst>
      <p:ext uri="{BB962C8B-B14F-4D97-AF65-F5344CB8AC3E}">
        <p14:creationId xmlns:p14="http://schemas.microsoft.com/office/powerpoint/2010/main" val="1611375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ECD5C-8480-4DA9-AE07-70DA49D0CD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9F2C0B-74E6-4DB1-A8ED-0C84CBFA09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8503F90-AB54-4865-B71B-D6CD1982D8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90CBFB-4B09-46BE-BA74-F1382A6EFCD6}"/>
              </a:ext>
            </a:extLst>
          </p:cNvPr>
          <p:cNvSpPr>
            <a:spLocks noGrp="1"/>
          </p:cNvSpPr>
          <p:nvPr>
            <p:ph type="dt" sz="half" idx="10"/>
          </p:nvPr>
        </p:nvSpPr>
        <p:spPr/>
        <p:txBody>
          <a:bodyPr/>
          <a:lstStyle/>
          <a:p>
            <a:fld id="{1C283CC9-5A0F-4763-9055-16AABF6AF902}" type="datetimeFigureOut">
              <a:rPr lang="en-GB" smtClean="0"/>
              <a:t>29/05/2020</a:t>
            </a:fld>
            <a:endParaRPr lang="en-GB"/>
          </a:p>
        </p:txBody>
      </p:sp>
      <p:sp>
        <p:nvSpPr>
          <p:cNvPr id="6" name="Footer Placeholder 5">
            <a:extLst>
              <a:ext uri="{FF2B5EF4-FFF2-40B4-BE49-F238E27FC236}">
                <a16:creationId xmlns:a16="http://schemas.microsoft.com/office/drawing/2014/main" id="{DFC940B6-2C3F-46CA-A71C-E66D75C7069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ED0D6FA-C677-41A5-8912-6F0356FCE66E}"/>
              </a:ext>
            </a:extLst>
          </p:cNvPr>
          <p:cNvSpPr>
            <a:spLocks noGrp="1"/>
          </p:cNvSpPr>
          <p:nvPr>
            <p:ph type="sldNum" sz="quarter" idx="12"/>
          </p:nvPr>
        </p:nvSpPr>
        <p:spPr/>
        <p:txBody>
          <a:bodyPr/>
          <a:lstStyle/>
          <a:p>
            <a:fld id="{02955224-7745-4136-AD40-58A8367E5BC3}" type="slidenum">
              <a:rPr lang="en-GB" smtClean="0"/>
              <a:t>‹#›</a:t>
            </a:fld>
            <a:endParaRPr lang="en-GB"/>
          </a:p>
        </p:txBody>
      </p:sp>
    </p:spTree>
    <p:extLst>
      <p:ext uri="{BB962C8B-B14F-4D97-AF65-F5344CB8AC3E}">
        <p14:creationId xmlns:p14="http://schemas.microsoft.com/office/powerpoint/2010/main" val="4085279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FC7E3-3A04-4CA6-AD9A-0BE26BCD04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5FADDBB-3B8D-48BC-955B-5C0A355D6E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B345C51-7B2F-407D-BBA8-43A46BE134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1DE326-A9CF-49DD-9F6D-BF1284B728C9}"/>
              </a:ext>
            </a:extLst>
          </p:cNvPr>
          <p:cNvSpPr>
            <a:spLocks noGrp="1"/>
          </p:cNvSpPr>
          <p:nvPr>
            <p:ph type="dt" sz="half" idx="10"/>
          </p:nvPr>
        </p:nvSpPr>
        <p:spPr/>
        <p:txBody>
          <a:bodyPr/>
          <a:lstStyle/>
          <a:p>
            <a:fld id="{1C283CC9-5A0F-4763-9055-16AABF6AF902}" type="datetimeFigureOut">
              <a:rPr lang="en-GB" smtClean="0"/>
              <a:t>29/05/2020</a:t>
            </a:fld>
            <a:endParaRPr lang="en-GB"/>
          </a:p>
        </p:txBody>
      </p:sp>
      <p:sp>
        <p:nvSpPr>
          <p:cNvPr id="6" name="Footer Placeholder 5">
            <a:extLst>
              <a:ext uri="{FF2B5EF4-FFF2-40B4-BE49-F238E27FC236}">
                <a16:creationId xmlns:a16="http://schemas.microsoft.com/office/drawing/2014/main" id="{C6889891-FC30-477A-B835-771B9312614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99949F1-40E6-4294-A1AD-2AD8999ED5D6}"/>
              </a:ext>
            </a:extLst>
          </p:cNvPr>
          <p:cNvSpPr>
            <a:spLocks noGrp="1"/>
          </p:cNvSpPr>
          <p:nvPr>
            <p:ph type="sldNum" sz="quarter" idx="12"/>
          </p:nvPr>
        </p:nvSpPr>
        <p:spPr/>
        <p:txBody>
          <a:bodyPr/>
          <a:lstStyle/>
          <a:p>
            <a:fld id="{02955224-7745-4136-AD40-58A8367E5BC3}" type="slidenum">
              <a:rPr lang="en-GB" smtClean="0"/>
              <a:t>‹#›</a:t>
            </a:fld>
            <a:endParaRPr lang="en-GB"/>
          </a:p>
        </p:txBody>
      </p:sp>
    </p:spTree>
    <p:extLst>
      <p:ext uri="{BB962C8B-B14F-4D97-AF65-F5344CB8AC3E}">
        <p14:creationId xmlns:p14="http://schemas.microsoft.com/office/powerpoint/2010/main" val="2069866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9D8139-CD7D-47F3-9EC3-629F5C2816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CABD180-A79E-4323-AB6C-E37E09BE4E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F70066-3DBB-4546-AC3F-8159E0F427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283CC9-5A0F-4763-9055-16AABF6AF902}" type="datetimeFigureOut">
              <a:rPr lang="en-GB" smtClean="0"/>
              <a:t>29/05/2020</a:t>
            </a:fld>
            <a:endParaRPr lang="en-GB"/>
          </a:p>
        </p:txBody>
      </p:sp>
      <p:sp>
        <p:nvSpPr>
          <p:cNvPr id="5" name="Footer Placeholder 4">
            <a:extLst>
              <a:ext uri="{FF2B5EF4-FFF2-40B4-BE49-F238E27FC236}">
                <a16:creationId xmlns:a16="http://schemas.microsoft.com/office/drawing/2014/main" id="{B84EF1E9-13A5-49C3-A050-72662353BA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6869746-F20B-4318-BCBE-BBC2A8B10C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55224-7745-4136-AD40-58A8367E5BC3}" type="slidenum">
              <a:rPr lang="en-GB" smtClean="0"/>
              <a:t>‹#›</a:t>
            </a:fld>
            <a:endParaRPr lang="en-GB"/>
          </a:p>
        </p:txBody>
      </p:sp>
    </p:spTree>
    <p:extLst>
      <p:ext uri="{BB962C8B-B14F-4D97-AF65-F5344CB8AC3E}">
        <p14:creationId xmlns:p14="http://schemas.microsoft.com/office/powerpoint/2010/main" val="1647620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biblia.com/bible/csb/Col%203.24" TargetMode="External"/><Relationship Id="rId2" Type="http://schemas.openxmlformats.org/officeDocument/2006/relationships/hyperlink" Target="https://biblia.com/bible/csb/Gen%202.15"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4"/>
              </a:gs>
              <a:gs pos="25000">
                <a:schemeClr val="accent4"/>
              </a:gs>
              <a:gs pos="94000">
                <a:schemeClr val="accent2"/>
              </a:gs>
              <a:gs pos="100000">
                <a:schemeClr val="accent2"/>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83EBEC1-F9B6-47D1-843C-83B35C586FFC}"/>
              </a:ext>
            </a:extLst>
          </p:cNvPr>
          <p:cNvSpPr>
            <a:spLocks noGrp="1"/>
          </p:cNvSpPr>
          <p:nvPr>
            <p:ph type="ctrTitle"/>
          </p:nvPr>
        </p:nvSpPr>
        <p:spPr>
          <a:xfrm>
            <a:off x="3045368" y="2043664"/>
            <a:ext cx="6105194" cy="1521172"/>
          </a:xfrm>
        </p:spPr>
        <p:txBody>
          <a:bodyPr>
            <a:normAutofit/>
          </a:bodyPr>
          <a:lstStyle/>
          <a:p>
            <a:r>
              <a:rPr lang="en-GB" sz="10000" dirty="0">
                <a:solidFill>
                  <a:srgbClr val="FFFFFF"/>
                </a:solidFill>
              </a:rPr>
              <a:t>CREATION</a:t>
            </a:r>
          </a:p>
        </p:txBody>
      </p:sp>
      <p:sp>
        <p:nvSpPr>
          <p:cNvPr id="3" name="Subtitle 2">
            <a:extLst>
              <a:ext uri="{FF2B5EF4-FFF2-40B4-BE49-F238E27FC236}">
                <a16:creationId xmlns:a16="http://schemas.microsoft.com/office/drawing/2014/main" id="{4DD40491-3234-4FC6-858E-A966F36A74AF}"/>
              </a:ext>
            </a:extLst>
          </p:cNvPr>
          <p:cNvSpPr>
            <a:spLocks noGrp="1"/>
          </p:cNvSpPr>
          <p:nvPr>
            <p:ph type="subTitle" idx="1"/>
          </p:nvPr>
        </p:nvSpPr>
        <p:spPr>
          <a:xfrm>
            <a:off x="3045368" y="4093698"/>
            <a:ext cx="6105194" cy="1710754"/>
          </a:xfrm>
        </p:spPr>
        <p:txBody>
          <a:bodyPr>
            <a:normAutofit/>
          </a:bodyPr>
          <a:lstStyle/>
          <a:p>
            <a:r>
              <a:rPr lang="en-GB" dirty="0">
                <a:solidFill>
                  <a:srgbClr val="FFFFFF"/>
                </a:solidFill>
              </a:rPr>
              <a:t>SEVENTH DAY ADVENTIST</a:t>
            </a:r>
          </a:p>
          <a:p>
            <a:r>
              <a:rPr lang="en-GB" dirty="0">
                <a:solidFill>
                  <a:srgbClr val="FFFFFF"/>
                </a:solidFill>
              </a:rPr>
              <a:t>Fundamental Belief 6 </a:t>
            </a:r>
          </a:p>
          <a:p>
            <a:r>
              <a:rPr lang="en-GB" dirty="0">
                <a:solidFill>
                  <a:srgbClr val="FFFFFF"/>
                </a:solidFill>
              </a:rPr>
              <a:t>By I.M. Charidza</a:t>
            </a:r>
          </a:p>
          <a:p>
            <a:endParaRPr lang="en-GB" dirty="0">
              <a:solidFill>
                <a:srgbClr val="FFFFFF"/>
              </a:solidFill>
            </a:endParaRPr>
          </a:p>
        </p:txBody>
      </p:sp>
    </p:spTree>
    <p:extLst>
      <p:ext uri="{BB962C8B-B14F-4D97-AF65-F5344CB8AC3E}">
        <p14:creationId xmlns:p14="http://schemas.microsoft.com/office/powerpoint/2010/main" val="2533502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73DDC-5A91-4779-AA49-0CFE6FA9357E}"/>
              </a:ext>
            </a:extLst>
          </p:cNvPr>
          <p:cNvSpPr>
            <a:spLocks noGrp="1"/>
          </p:cNvSpPr>
          <p:nvPr>
            <p:ph type="title"/>
          </p:nvPr>
        </p:nvSpPr>
        <p:spPr/>
        <p:txBody>
          <a:bodyPr/>
          <a:lstStyle/>
          <a:p>
            <a:r>
              <a:rPr lang="en-GB" dirty="0"/>
              <a:t>Day 4 of Creation of the creation week</a:t>
            </a:r>
          </a:p>
        </p:txBody>
      </p:sp>
      <p:sp>
        <p:nvSpPr>
          <p:cNvPr id="3" name="Text Placeholder 2">
            <a:extLst>
              <a:ext uri="{FF2B5EF4-FFF2-40B4-BE49-F238E27FC236}">
                <a16:creationId xmlns:a16="http://schemas.microsoft.com/office/drawing/2014/main" id="{388421AC-4096-4943-B21B-1D7AD2615E07}"/>
              </a:ext>
            </a:extLst>
          </p:cNvPr>
          <p:cNvSpPr>
            <a:spLocks noGrp="1"/>
          </p:cNvSpPr>
          <p:nvPr>
            <p:ph type="body" idx="1"/>
          </p:nvPr>
        </p:nvSpPr>
        <p:spPr/>
        <p:txBody>
          <a:bodyPr>
            <a:normAutofit fontScale="70000" lnSpcReduction="20000"/>
          </a:bodyPr>
          <a:lstStyle/>
          <a:p>
            <a:r>
              <a:rPr lang="en-GB" dirty="0"/>
              <a:t>The sun, moon and stars (Genesis 1:14-19)</a:t>
            </a:r>
          </a:p>
        </p:txBody>
      </p:sp>
      <p:pic>
        <p:nvPicPr>
          <p:cNvPr id="7" name="Content Placeholder 6">
            <a:extLst>
              <a:ext uri="{FF2B5EF4-FFF2-40B4-BE49-F238E27FC236}">
                <a16:creationId xmlns:a16="http://schemas.microsoft.com/office/drawing/2014/main" id="{1978731C-1688-4FD4-A5DD-E08766E87F13}"/>
              </a:ext>
            </a:extLst>
          </p:cNvPr>
          <p:cNvPicPr>
            <a:picLocks noGrp="1" noChangeAspect="1"/>
          </p:cNvPicPr>
          <p:nvPr>
            <p:ph sz="half" idx="2"/>
          </p:nvPr>
        </p:nvPicPr>
        <p:blipFill>
          <a:blip r:embed="rId2"/>
          <a:stretch>
            <a:fillRect/>
          </a:stretch>
        </p:blipFill>
        <p:spPr>
          <a:xfrm>
            <a:off x="836611" y="2512741"/>
            <a:ext cx="5322875" cy="3782042"/>
          </a:xfrm>
          <a:prstGeom prst="rect">
            <a:avLst/>
          </a:prstGeom>
        </p:spPr>
      </p:pic>
      <p:sp>
        <p:nvSpPr>
          <p:cNvPr id="5" name="Text Placeholder 4">
            <a:extLst>
              <a:ext uri="{FF2B5EF4-FFF2-40B4-BE49-F238E27FC236}">
                <a16:creationId xmlns:a16="http://schemas.microsoft.com/office/drawing/2014/main" id="{DFCF11DD-0910-48F5-80A6-16AE46E8C44E}"/>
              </a:ext>
            </a:extLst>
          </p:cNvPr>
          <p:cNvSpPr>
            <a:spLocks noGrp="1"/>
          </p:cNvSpPr>
          <p:nvPr>
            <p:ph type="body" sz="quarter" idx="3"/>
          </p:nvPr>
        </p:nvSpPr>
        <p:spPr/>
        <p:txBody>
          <a:bodyPr>
            <a:normAutofit fontScale="70000" lnSpcReduction="20000"/>
          </a:bodyPr>
          <a:lstStyle/>
          <a:p>
            <a:endParaRPr lang="en-GB" dirty="0"/>
          </a:p>
          <a:p>
            <a:r>
              <a:rPr lang="en-GB" dirty="0"/>
              <a:t>And the evening and the morning were the fourth day.</a:t>
            </a:r>
          </a:p>
          <a:p>
            <a:endParaRPr lang="en-GB" dirty="0"/>
          </a:p>
        </p:txBody>
      </p:sp>
      <p:sp>
        <p:nvSpPr>
          <p:cNvPr id="6" name="Content Placeholder 5">
            <a:extLst>
              <a:ext uri="{FF2B5EF4-FFF2-40B4-BE49-F238E27FC236}">
                <a16:creationId xmlns:a16="http://schemas.microsoft.com/office/drawing/2014/main" id="{90364C45-6396-4C66-ADD8-D47EE50B6456}"/>
              </a:ext>
            </a:extLst>
          </p:cNvPr>
          <p:cNvSpPr>
            <a:spLocks noGrp="1"/>
          </p:cNvSpPr>
          <p:nvPr>
            <p:ph sz="quarter" idx="4"/>
          </p:nvPr>
        </p:nvSpPr>
        <p:spPr/>
        <p:txBody>
          <a:bodyPr>
            <a:normAutofit fontScale="55000" lnSpcReduction="20000"/>
          </a:bodyPr>
          <a:lstStyle/>
          <a:p>
            <a:r>
              <a:rPr lang="en-GB" dirty="0"/>
              <a:t>Let there be lights in the firmament to divide the day from the night.</a:t>
            </a:r>
          </a:p>
          <a:p>
            <a:r>
              <a:rPr lang="en-GB" dirty="0"/>
              <a:t>Let them be signs for seasons, days and years.</a:t>
            </a:r>
          </a:p>
          <a:p>
            <a:r>
              <a:rPr lang="en-GB" dirty="0"/>
              <a:t>Let there be lights in the firmament to give light upon the earth.</a:t>
            </a:r>
          </a:p>
          <a:p>
            <a:r>
              <a:rPr lang="en-GB" dirty="0"/>
              <a:t>God made two great lights. The greater light to rule during the day and the lesser light to rule in the night.</a:t>
            </a:r>
          </a:p>
          <a:p>
            <a:r>
              <a:rPr lang="en-GB" dirty="0"/>
              <a:t>God made the stars and set them in the firmament to give light upon the earth,  rule over the day and over the night and divide darkness from light.</a:t>
            </a:r>
          </a:p>
          <a:p>
            <a:r>
              <a:rPr lang="en-GB" dirty="0"/>
              <a:t>God saw that it was good.</a:t>
            </a:r>
          </a:p>
          <a:p>
            <a:r>
              <a:rPr lang="en-GB" dirty="0"/>
              <a:t>And the evening and the morning were the fourth day. </a:t>
            </a:r>
          </a:p>
          <a:p>
            <a:r>
              <a:rPr lang="en-GB" dirty="0"/>
              <a:t>(</a:t>
            </a:r>
            <a:r>
              <a:rPr lang="en-GB" dirty="0">
                <a:solidFill>
                  <a:srgbClr val="FF0000"/>
                </a:solidFill>
              </a:rPr>
              <a:t>lights for different times, days, seasons, years, sun, moon)</a:t>
            </a:r>
          </a:p>
        </p:txBody>
      </p:sp>
    </p:spTree>
    <p:extLst>
      <p:ext uri="{BB962C8B-B14F-4D97-AF65-F5344CB8AC3E}">
        <p14:creationId xmlns:p14="http://schemas.microsoft.com/office/powerpoint/2010/main" val="2140348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965AE-F43B-42F2-B94C-8EF1A609C753}"/>
              </a:ext>
            </a:extLst>
          </p:cNvPr>
          <p:cNvSpPr>
            <a:spLocks noGrp="1"/>
          </p:cNvSpPr>
          <p:nvPr>
            <p:ph type="title"/>
          </p:nvPr>
        </p:nvSpPr>
        <p:spPr/>
        <p:txBody>
          <a:bodyPr/>
          <a:lstStyle/>
          <a:p>
            <a:r>
              <a:rPr lang="en-GB" dirty="0"/>
              <a:t>Day 5 of the creation week.</a:t>
            </a:r>
          </a:p>
        </p:txBody>
      </p:sp>
      <p:sp>
        <p:nvSpPr>
          <p:cNvPr id="3" name="Text Placeholder 2">
            <a:extLst>
              <a:ext uri="{FF2B5EF4-FFF2-40B4-BE49-F238E27FC236}">
                <a16:creationId xmlns:a16="http://schemas.microsoft.com/office/drawing/2014/main" id="{5A91D785-D140-47EE-84DB-A8B72375B784}"/>
              </a:ext>
            </a:extLst>
          </p:cNvPr>
          <p:cNvSpPr>
            <a:spLocks noGrp="1"/>
          </p:cNvSpPr>
          <p:nvPr>
            <p:ph type="body" idx="1"/>
          </p:nvPr>
        </p:nvSpPr>
        <p:spPr/>
        <p:txBody>
          <a:bodyPr>
            <a:normAutofit fontScale="70000" lnSpcReduction="20000"/>
          </a:bodyPr>
          <a:lstStyle/>
          <a:p>
            <a:r>
              <a:rPr lang="en-GB" dirty="0"/>
              <a:t>Sea creatures and flying creatures. (Genesis 1: 20-23).</a:t>
            </a:r>
          </a:p>
        </p:txBody>
      </p:sp>
      <p:pic>
        <p:nvPicPr>
          <p:cNvPr id="7" name="Content Placeholder 6">
            <a:extLst>
              <a:ext uri="{FF2B5EF4-FFF2-40B4-BE49-F238E27FC236}">
                <a16:creationId xmlns:a16="http://schemas.microsoft.com/office/drawing/2014/main" id="{DD48C298-811E-43F7-A8B5-D499A02C4107}"/>
              </a:ext>
            </a:extLst>
          </p:cNvPr>
          <p:cNvPicPr>
            <a:picLocks noGrp="1" noChangeAspect="1"/>
          </p:cNvPicPr>
          <p:nvPr>
            <p:ph sz="half" idx="2"/>
          </p:nvPr>
        </p:nvPicPr>
        <p:blipFill>
          <a:blip r:embed="rId2"/>
          <a:stretch>
            <a:fillRect/>
          </a:stretch>
        </p:blipFill>
        <p:spPr>
          <a:xfrm>
            <a:off x="836612" y="2544019"/>
            <a:ext cx="5259387" cy="3645644"/>
          </a:xfrm>
          <a:prstGeom prst="rect">
            <a:avLst/>
          </a:prstGeom>
        </p:spPr>
      </p:pic>
      <p:sp>
        <p:nvSpPr>
          <p:cNvPr id="5" name="Text Placeholder 4">
            <a:extLst>
              <a:ext uri="{FF2B5EF4-FFF2-40B4-BE49-F238E27FC236}">
                <a16:creationId xmlns:a16="http://schemas.microsoft.com/office/drawing/2014/main" id="{57DAF728-21D0-4C15-97FA-9AE24F372463}"/>
              </a:ext>
            </a:extLst>
          </p:cNvPr>
          <p:cNvSpPr>
            <a:spLocks noGrp="1"/>
          </p:cNvSpPr>
          <p:nvPr>
            <p:ph type="body" sz="quarter" idx="3"/>
          </p:nvPr>
        </p:nvSpPr>
        <p:spPr/>
        <p:txBody>
          <a:bodyPr>
            <a:normAutofit fontScale="70000" lnSpcReduction="20000"/>
          </a:bodyPr>
          <a:lstStyle/>
          <a:p>
            <a:endParaRPr lang="en-GB" dirty="0"/>
          </a:p>
          <a:p>
            <a:r>
              <a:rPr lang="en-GB" dirty="0"/>
              <a:t>And the evening and the morning were the fifth day.</a:t>
            </a:r>
          </a:p>
          <a:p>
            <a:endParaRPr lang="en-GB" dirty="0"/>
          </a:p>
        </p:txBody>
      </p:sp>
      <p:sp>
        <p:nvSpPr>
          <p:cNvPr id="6" name="Content Placeholder 5">
            <a:extLst>
              <a:ext uri="{FF2B5EF4-FFF2-40B4-BE49-F238E27FC236}">
                <a16:creationId xmlns:a16="http://schemas.microsoft.com/office/drawing/2014/main" id="{F3FB068B-6E4C-46F1-A8A6-5B1C838A20EB}"/>
              </a:ext>
            </a:extLst>
          </p:cNvPr>
          <p:cNvSpPr>
            <a:spLocks noGrp="1"/>
          </p:cNvSpPr>
          <p:nvPr>
            <p:ph sz="quarter" idx="4"/>
          </p:nvPr>
        </p:nvSpPr>
        <p:spPr/>
        <p:txBody>
          <a:bodyPr>
            <a:normAutofit fontScale="62500" lnSpcReduction="20000"/>
          </a:bodyPr>
          <a:lstStyle/>
          <a:p>
            <a:r>
              <a:rPr lang="en-GB" dirty="0"/>
              <a:t>Let the waters bring forth abundantly the moving creatures that have life. </a:t>
            </a:r>
          </a:p>
          <a:p>
            <a:r>
              <a:rPr lang="en-GB" dirty="0"/>
              <a:t>Let there be fowls that fly above the earth in the firmament.</a:t>
            </a:r>
          </a:p>
          <a:p>
            <a:r>
              <a:rPr lang="en-GB" dirty="0"/>
              <a:t>And god created the whales and every living creature that lives.</a:t>
            </a:r>
          </a:p>
          <a:p>
            <a:r>
              <a:rPr lang="en-GB" dirty="0"/>
              <a:t>God blessed them saying “Be fruitful and multiply and fill the waters and the earth.</a:t>
            </a:r>
          </a:p>
          <a:p>
            <a:r>
              <a:rPr lang="en-GB" dirty="0"/>
              <a:t>God saw that it was good.</a:t>
            </a:r>
          </a:p>
          <a:p>
            <a:r>
              <a:rPr lang="en-GB" dirty="0"/>
              <a:t>And the evening and the morning were the fifth day.</a:t>
            </a:r>
          </a:p>
          <a:p>
            <a:r>
              <a:rPr lang="en-GB" dirty="0"/>
              <a:t> </a:t>
            </a:r>
            <a:r>
              <a:rPr lang="en-GB" dirty="0">
                <a:solidFill>
                  <a:srgbClr val="FF0000"/>
                </a:solidFill>
              </a:rPr>
              <a:t>(fishes, sea creatures, birds of the air, be fruitful and multiply)</a:t>
            </a:r>
          </a:p>
          <a:p>
            <a:pPr marL="0" indent="0">
              <a:buNone/>
            </a:pPr>
            <a:r>
              <a:rPr lang="en-GB" dirty="0">
                <a:solidFill>
                  <a:srgbClr val="FF0000"/>
                </a:solidFill>
              </a:rPr>
              <a:t> </a:t>
            </a:r>
          </a:p>
        </p:txBody>
      </p:sp>
    </p:spTree>
    <p:extLst>
      <p:ext uri="{BB962C8B-B14F-4D97-AF65-F5344CB8AC3E}">
        <p14:creationId xmlns:p14="http://schemas.microsoft.com/office/powerpoint/2010/main" val="3313281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80">
                                          <p:stCondLst>
                                            <p:cond delay="0"/>
                                          </p:stCondLst>
                                        </p:cTn>
                                        <p:tgtEl>
                                          <p:spTgt spid="6">
                                            <p:txEl>
                                              <p:pRg st="0" end="0"/>
                                            </p:txEl>
                                          </p:spTgt>
                                        </p:tgtEl>
                                      </p:cBhvr>
                                    </p:animEffect>
                                    <p:anim calcmode="lin" valueType="num">
                                      <p:cBhvr>
                                        <p:cTn id="8" dur="1822" tmFilter="0,0; 0.14,0.36; 0.43,0.73; 0.71,0.91; 1.0,1.0">
                                          <p:stCondLst>
                                            <p:cond delay="0"/>
                                          </p:stCondLst>
                                        </p:cTn>
                                        <p:tgtEl>
                                          <p:spTgt spid="6">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xEl>
                                              <p:pRg st="0" end="0"/>
                                            </p:txEl>
                                          </p:spTgt>
                                        </p:tgtEl>
                                      </p:cBhvr>
                                      <p:to x="100000" y="60000"/>
                                    </p:animScale>
                                    <p:animScale>
                                      <p:cBhvr>
                                        <p:cTn id="14" dur="166" decel="50000">
                                          <p:stCondLst>
                                            <p:cond delay="676"/>
                                          </p:stCondLst>
                                        </p:cTn>
                                        <p:tgtEl>
                                          <p:spTgt spid="6">
                                            <p:txEl>
                                              <p:pRg st="0" end="0"/>
                                            </p:txEl>
                                          </p:spTgt>
                                        </p:tgtEl>
                                      </p:cBhvr>
                                      <p:to x="100000" y="100000"/>
                                    </p:animScale>
                                    <p:animScale>
                                      <p:cBhvr>
                                        <p:cTn id="15" dur="26">
                                          <p:stCondLst>
                                            <p:cond delay="1312"/>
                                          </p:stCondLst>
                                        </p:cTn>
                                        <p:tgtEl>
                                          <p:spTgt spid="6">
                                            <p:txEl>
                                              <p:pRg st="0" end="0"/>
                                            </p:txEl>
                                          </p:spTgt>
                                        </p:tgtEl>
                                      </p:cBhvr>
                                      <p:to x="100000" y="80000"/>
                                    </p:animScale>
                                    <p:animScale>
                                      <p:cBhvr>
                                        <p:cTn id="16" dur="166" decel="50000">
                                          <p:stCondLst>
                                            <p:cond delay="1338"/>
                                          </p:stCondLst>
                                        </p:cTn>
                                        <p:tgtEl>
                                          <p:spTgt spid="6">
                                            <p:txEl>
                                              <p:pRg st="0" end="0"/>
                                            </p:txEl>
                                          </p:spTgt>
                                        </p:tgtEl>
                                      </p:cBhvr>
                                      <p:to x="100000" y="100000"/>
                                    </p:animScale>
                                    <p:animScale>
                                      <p:cBhvr>
                                        <p:cTn id="17" dur="26">
                                          <p:stCondLst>
                                            <p:cond delay="1642"/>
                                          </p:stCondLst>
                                        </p:cTn>
                                        <p:tgtEl>
                                          <p:spTgt spid="6">
                                            <p:txEl>
                                              <p:pRg st="0" end="0"/>
                                            </p:txEl>
                                          </p:spTgt>
                                        </p:tgtEl>
                                      </p:cBhvr>
                                      <p:to x="100000" y="90000"/>
                                    </p:animScale>
                                    <p:animScale>
                                      <p:cBhvr>
                                        <p:cTn id="18" dur="166" decel="50000">
                                          <p:stCondLst>
                                            <p:cond delay="1668"/>
                                          </p:stCondLst>
                                        </p:cTn>
                                        <p:tgtEl>
                                          <p:spTgt spid="6">
                                            <p:txEl>
                                              <p:pRg st="0" end="0"/>
                                            </p:txEl>
                                          </p:spTgt>
                                        </p:tgtEl>
                                      </p:cBhvr>
                                      <p:to x="100000" y="100000"/>
                                    </p:animScale>
                                    <p:animScale>
                                      <p:cBhvr>
                                        <p:cTn id="19" dur="26">
                                          <p:stCondLst>
                                            <p:cond delay="1808"/>
                                          </p:stCondLst>
                                        </p:cTn>
                                        <p:tgtEl>
                                          <p:spTgt spid="6">
                                            <p:txEl>
                                              <p:pRg st="0" end="0"/>
                                            </p:txEl>
                                          </p:spTgt>
                                        </p:tgtEl>
                                      </p:cBhvr>
                                      <p:to x="100000" y="95000"/>
                                    </p:animScale>
                                    <p:animScale>
                                      <p:cBhvr>
                                        <p:cTn id="20" dur="166" decel="50000">
                                          <p:stCondLst>
                                            <p:cond delay="1834"/>
                                          </p:stCondLst>
                                        </p:cTn>
                                        <p:tgtEl>
                                          <p:spTgt spid="6">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Effect transition="in" filter="wipe(down)">
                                      <p:cBhvr>
                                        <p:cTn id="25" dur="580">
                                          <p:stCondLst>
                                            <p:cond delay="0"/>
                                          </p:stCondLst>
                                        </p:cTn>
                                        <p:tgtEl>
                                          <p:spTgt spid="6">
                                            <p:txEl>
                                              <p:pRg st="1" end="1"/>
                                            </p:txEl>
                                          </p:spTgt>
                                        </p:tgtEl>
                                      </p:cBhvr>
                                    </p:animEffect>
                                    <p:anim calcmode="lin" valueType="num">
                                      <p:cBhvr>
                                        <p:cTn id="26" dur="1822" tmFilter="0,0; 0.14,0.36; 0.43,0.73; 0.71,0.91; 1.0,1.0">
                                          <p:stCondLst>
                                            <p:cond delay="0"/>
                                          </p:stCondLst>
                                        </p:cTn>
                                        <p:tgtEl>
                                          <p:spTgt spid="6">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xEl>
                                              <p:pRg st="1" end="1"/>
                                            </p:txEl>
                                          </p:spTgt>
                                        </p:tgtEl>
                                      </p:cBhvr>
                                      <p:to x="100000" y="60000"/>
                                    </p:animScale>
                                    <p:animScale>
                                      <p:cBhvr>
                                        <p:cTn id="32" dur="166" decel="50000">
                                          <p:stCondLst>
                                            <p:cond delay="676"/>
                                          </p:stCondLst>
                                        </p:cTn>
                                        <p:tgtEl>
                                          <p:spTgt spid="6">
                                            <p:txEl>
                                              <p:pRg st="1" end="1"/>
                                            </p:txEl>
                                          </p:spTgt>
                                        </p:tgtEl>
                                      </p:cBhvr>
                                      <p:to x="100000" y="100000"/>
                                    </p:animScale>
                                    <p:animScale>
                                      <p:cBhvr>
                                        <p:cTn id="33" dur="26">
                                          <p:stCondLst>
                                            <p:cond delay="1312"/>
                                          </p:stCondLst>
                                        </p:cTn>
                                        <p:tgtEl>
                                          <p:spTgt spid="6">
                                            <p:txEl>
                                              <p:pRg st="1" end="1"/>
                                            </p:txEl>
                                          </p:spTgt>
                                        </p:tgtEl>
                                      </p:cBhvr>
                                      <p:to x="100000" y="80000"/>
                                    </p:animScale>
                                    <p:animScale>
                                      <p:cBhvr>
                                        <p:cTn id="34" dur="166" decel="50000">
                                          <p:stCondLst>
                                            <p:cond delay="1338"/>
                                          </p:stCondLst>
                                        </p:cTn>
                                        <p:tgtEl>
                                          <p:spTgt spid="6">
                                            <p:txEl>
                                              <p:pRg st="1" end="1"/>
                                            </p:txEl>
                                          </p:spTgt>
                                        </p:tgtEl>
                                      </p:cBhvr>
                                      <p:to x="100000" y="100000"/>
                                    </p:animScale>
                                    <p:animScale>
                                      <p:cBhvr>
                                        <p:cTn id="35" dur="26">
                                          <p:stCondLst>
                                            <p:cond delay="1642"/>
                                          </p:stCondLst>
                                        </p:cTn>
                                        <p:tgtEl>
                                          <p:spTgt spid="6">
                                            <p:txEl>
                                              <p:pRg st="1" end="1"/>
                                            </p:txEl>
                                          </p:spTgt>
                                        </p:tgtEl>
                                      </p:cBhvr>
                                      <p:to x="100000" y="90000"/>
                                    </p:animScale>
                                    <p:animScale>
                                      <p:cBhvr>
                                        <p:cTn id="36" dur="166" decel="50000">
                                          <p:stCondLst>
                                            <p:cond delay="1668"/>
                                          </p:stCondLst>
                                        </p:cTn>
                                        <p:tgtEl>
                                          <p:spTgt spid="6">
                                            <p:txEl>
                                              <p:pRg st="1" end="1"/>
                                            </p:txEl>
                                          </p:spTgt>
                                        </p:tgtEl>
                                      </p:cBhvr>
                                      <p:to x="100000" y="100000"/>
                                    </p:animScale>
                                    <p:animScale>
                                      <p:cBhvr>
                                        <p:cTn id="37" dur="26">
                                          <p:stCondLst>
                                            <p:cond delay="1808"/>
                                          </p:stCondLst>
                                        </p:cTn>
                                        <p:tgtEl>
                                          <p:spTgt spid="6">
                                            <p:txEl>
                                              <p:pRg st="1" end="1"/>
                                            </p:txEl>
                                          </p:spTgt>
                                        </p:tgtEl>
                                      </p:cBhvr>
                                      <p:to x="100000" y="95000"/>
                                    </p:animScale>
                                    <p:animScale>
                                      <p:cBhvr>
                                        <p:cTn id="38" dur="166" decel="50000">
                                          <p:stCondLst>
                                            <p:cond delay="1834"/>
                                          </p:stCondLst>
                                        </p:cTn>
                                        <p:tgtEl>
                                          <p:spTgt spid="6">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6">
                                            <p:txEl>
                                              <p:pRg st="2" end="2"/>
                                            </p:txEl>
                                          </p:spTgt>
                                        </p:tgtEl>
                                        <p:attrNameLst>
                                          <p:attrName>style.visibility</p:attrName>
                                        </p:attrNameLst>
                                      </p:cBhvr>
                                      <p:to>
                                        <p:strVal val="visible"/>
                                      </p:to>
                                    </p:set>
                                    <p:animEffect transition="in" filter="wipe(down)">
                                      <p:cBhvr>
                                        <p:cTn id="43" dur="580">
                                          <p:stCondLst>
                                            <p:cond delay="0"/>
                                          </p:stCondLst>
                                        </p:cTn>
                                        <p:tgtEl>
                                          <p:spTgt spid="6">
                                            <p:txEl>
                                              <p:pRg st="2" end="2"/>
                                            </p:txEl>
                                          </p:spTgt>
                                        </p:tgtEl>
                                      </p:cBhvr>
                                    </p:animEffect>
                                    <p:anim calcmode="lin" valueType="num">
                                      <p:cBhvr>
                                        <p:cTn id="44" dur="1822" tmFilter="0,0; 0.14,0.36; 0.43,0.73; 0.71,0.91; 1.0,1.0">
                                          <p:stCondLst>
                                            <p:cond delay="0"/>
                                          </p:stCondLst>
                                        </p:cTn>
                                        <p:tgtEl>
                                          <p:spTgt spid="6">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6">
                                            <p:txEl>
                                              <p:pRg st="2" end="2"/>
                                            </p:txEl>
                                          </p:spTgt>
                                        </p:tgtEl>
                                      </p:cBhvr>
                                      <p:to x="100000" y="60000"/>
                                    </p:animScale>
                                    <p:animScale>
                                      <p:cBhvr>
                                        <p:cTn id="50" dur="166" decel="50000">
                                          <p:stCondLst>
                                            <p:cond delay="676"/>
                                          </p:stCondLst>
                                        </p:cTn>
                                        <p:tgtEl>
                                          <p:spTgt spid="6">
                                            <p:txEl>
                                              <p:pRg st="2" end="2"/>
                                            </p:txEl>
                                          </p:spTgt>
                                        </p:tgtEl>
                                      </p:cBhvr>
                                      <p:to x="100000" y="100000"/>
                                    </p:animScale>
                                    <p:animScale>
                                      <p:cBhvr>
                                        <p:cTn id="51" dur="26">
                                          <p:stCondLst>
                                            <p:cond delay="1312"/>
                                          </p:stCondLst>
                                        </p:cTn>
                                        <p:tgtEl>
                                          <p:spTgt spid="6">
                                            <p:txEl>
                                              <p:pRg st="2" end="2"/>
                                            </p:txEl>
                                          </p:spTgt>
                                        </p:tgtEl>
                                      </p:cBhvr>
                                      <p:to x="100000" y="80000"/>
                                    </p:animScale>
                                    <p:animScale>
                                      <p:cBhvr>
                                        <p:cTn id="52" dur="166" decel="50000">
                                          <p:stCondLst>
                                            <p:cond delay="1338"/>
                                          </p:stCondLst>
                                        </p:cTn>
                                        <p:tgtEl>
                                          <p:spTgt spid="6">
                                            <p:txEl>
                                              <p:pRg st="2" end="2"/>
                                            </p:txEl>
                                          </p:spTgt>
                                        </p:tgtEl>
                                      </p:cBhvr>
                                      <p:to x="100000" y="100000"/>
                                    </p:animScale>
                                    <p:animScale>
                                      <p:cBhvr>
                                        <p:cTn id="53" dur="26">
                                          <p:stCondLst>
                                            <p:cond delay="1642"/>
                                          </p:stCondLst>
                                        </p:cTn>
                                        <p:tgtEl>
                                          <p:spTgt spid="6">
                                            <p:txEl>
                                              <p:pRg st="2" end="2"/>
                                            </p:txEl>
                                          </p:spTgt>
                                        </p:tgtEl>
                                      </p:cBhvr>
                                      <p:to x="100000" y="90000"/>
                                    </p:animScale>
                                    <p:animScale>
                                      <p:cBhvr>
                                        <p:cTn id="54" dur="166" decel="50000">
                                          <p:stCondLst>
                                            <p:cond delay="1668"/>
                                          </p:stCondLst>
                                        </p:cTn>
                                        <p:tgtEl>
                                          <p:spTgt spid="6">
                                            <p:txEl>
                                              <p:pRg st="2" end="2"/>
                                            </p:txEl>
                                          </p:spTgt>
                                        </p:tgtEl>
                                      </p:cBhvr>
                                      <p:to x="100000" y="100000"/>
                                    </p:animScale>
                                    <p:animScale>
                                      <p:cBhvr>
                                        <p:cTn id="55" dur="26">
                                          <p:stCondLst>
                                            <p:cond delay="1808"/>
                                          </p:stCondLst>
                                        </p:cTn>
                                        <p:tgtEl>
                                          <p:spTgt spid="6">
                                            <p:txEl>
                                              <p:pRg st="2" end="2"/>
                                            </p:txEl>
                                          </p:spTgt>
                                        </p:tgtEl>
                                      </p:cBhvr>
                                      <p:to x="100000" y="95000"/>
                                    </p:animScale>
                                    <p:animScale>
                                      <p:cBhvr>
                                        <p:cTn id="56" dur="166" decel="50000">
                                          <p:stCondLst>
                                            <p:cond delay="1834"/>
                                          </p:stCondLst>
                                        </p:cTn>
                                        <p:tgtEl>
                                          <p:spTgt spid="6">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6">
                                            <p:txEl>
                                              <p:pRg st="3" end="3"/>
                                            </p:txEl>
                                          </p:spTgt>
                                        </p:tgtEl>
                                        <p:attrNameLst>
                                          <p:attrName>style.visibility</p:attrName>
                                        </p:attrNameLst>
                                      </p:cBhvr>
                                      <p:to>
                                        <p:strVal val="visible"/>
                                      </p:to>
                                    </p:set>
                                    <p:animEffect transition="in" filter="wipe(down)">
                                      <p:cBhvr>
                                        <p:cTn id="61" dur="580">
                                          <p:stCondLst>
                                            <p:cond delay="0"/>
                                          </p:stCondLst>
                                        </p:cTn>
                                        <p:tgtEl>
                                          <p:spTgt spid="6">
                                            <p:txEl>
                                              <p:pRg st="3" end="3"/>
                                            </p:txEl>
                                          </p:spTgt>
                                        </p:tgtEl>
                                      </p:cBhvr>
                                    </p:animEffect>
                                    <p:anim calcmode="lin" valueType="num">
                                      <p:cBhvr>
                                        <p:cTn id="62" dur="1822" tmFilter="0,0; 0.14,0.36; 0.43,0.73; 0.71,0.91; 1.0,1.0">
                                          <p:stCondLst>
                                            <p:cond delay="0"/>
                                          </p:stCondLst>
                                        </p:cTn>
                                        <p:tgtEl>
                                          <p:spTgt spid="6">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6">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6">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6">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6">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6">
                                            <p:txEl>
                                              <p:pRg st="3" end="3"/>
                                            </p:txEl>
                                          </p:spTgt>
                                        </p:tgtEl>
                                      </p:cBhvr>
                                      <p:to x="100000" y="60000"/>
                                    </p:animScale>
                                    <p:animScale>
                                      <p:cBhvr>
                                        <p:cTn id="68" dur="166" decel="50000">
                                          <p:stCondLst>
                                            <p:cond delay="676"/>
                                          </p:stCondLst>
                                        </p:cTn>
                                        <p:tgtEl>
                                          <p:spTgt spid="6">
                                            <p:txEl>
                                              <p:pRg st="3" end="3"/>
                                            </p:txEl>
                                          </p:spTgt>
                                        </p:tgtEl>
                                      </p:cBhvr>
                                      <p:to x="100000" y="100000"/>
                                    </p:animScale>
                                    <p:animScale>
                                      <p:cBhvr>
                                        <p:cTn id="69" dur="26">
                                          <p:stCondLst>
                                            <p:cond delay="1312"/>
                                          </p:stCondLst>
                                        </p:cTn>
                                        <p:tgtEl>
                                          <p:spTgt spid="6">
                                            <p:txEl>
                                              <p:pRg st="3" end="3"/>
                                            </p:txEl>
                                          </p:spTgt>
                                        </p:tgtEl>
                                      </p:cBhvr>
                                      <p:to x="100000" y="80000"/>
                                    </p:animScale>
                                    <p:animScale>
                                      <p:cBhvr>
                                        <p:cTn id="70" dur="166" decel="50000">
                                          <p:stCondLst>
                                            <p:cond delay="1338"/>
                                          </p:stCondLst>
                                        </p:cTn>
                                        <p:tgtEl>
                                          <p:spTgt spid="6">
                                            <p:txEl>
                                              <p:pRg st="3" end="3"/>
                                            </p:txEl>
                                          </p:spTgt>
                                        </p:tgtEl>
                                      </p:cBhvr>
                                      <p:to x="100000" y="100000"/>
                                    </p:animScale>
                                    <p:animScale>
                                      <p:cBhvr>
                                        <p:cTn id="71" dur="26">
                                          <p:stCondLst>
                                            <p:cond delay="1642"/>
                                          </p:stCondLst>
                                        </p:cTn>
                                        <p:tgtEl>
                                          <p:spTgt spid="6">
                                            <p:txEl>
                                              <p:pRg st="3" end="3"/>
                                            </p:txEl>
                                          </p:spTgt>
                                        </p:tgtEl>
                                      </p:cBhvr>
                                      <p:to x="100000" y="90000"/>
                                    </p:animScale>
                                    <p:animScale>
                                      <p:cBhvr>
                                        <p:cTn id="72" dur="166" decel="50000">
                                          <p:stCondLst>
                                            <p:cond delay="1668"/>
                                          </p:stCondLst>
                                        </p:cTn>
                                        <p:tgtEl>
                                          <p:spTgt spid="6">
                                            <p:txEl>
                                              <p:pRg st="3" end="3"/>
                                            </p:txEl>
                                          </p:spTgt>
                                        </p:tgtEl>
                                      </p:cBhvr>
                                      <p:to x="100000" y="100000"/>
                                    </p:animScale>
                                    <p:animScale>
                                      <p:cBhvr>
                                        <p:cTn id="73" dur="26">
                                          <p:stCondLst>
                                            <p:cond delay="1808"/>
                                          </p:stCondLst>
                                        </p:cTn>
                                        <p:tgtEl>
                                          <p:spTgt spid="6">
                                            <p:txEl>
                                              <p:pRg st="3" end="3"/>
                                            </p:txEl>
                                          </p:spTgt>
                                        </p:tgtEl>
                                      </p:cBhvr>
                                      <p:to x="100000" y="95000"/>
                                    </p:animScale>
                                    <p:animScale>
                                      <p:cBhvr>
                                        <p:cTn id="74" dur="166" decel="50000">
                                          <p:stCondLst>
                                            <p:cond delay="1834"/>
                                          </p:stCondLst>
                                        </p:cTn>
                                        <p:tgtEl>
                                          <p:spTgt spid="6">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6">
                                            <p:txEl>
                                              <p:pRg st="4" end="4"/>
                                            </p:txEl>
                                          </p:spTgt>
                                        </p:tgtEl>
                                        <p:attrNameLst>
                                          <p:attrName>style.visibility</p:attrName>
                                        </p:attrNameLst>
                                      </p:cBhvr>
                                      <p:to>
                                        <p:strVal val="visible"/>
                                      </p:to>
                                    </p:set>
                                    <p:animEffect transition="in" filter="wipe(down)">
                                      <p:cBhvr>
                                        <p:cTn id="79" dur="580">
                                          <p:stCondLst>
                                            <p:cond delay="0"/>
                                          </p:stCondLst>
                                        </p:cTn>
                                        <p:tgtEl>
                                          <p:spTgt spid="6">
                                            <p:txEl>
                                              <p:pRg st="4" end="4"/>
                                            </p:txEl>
                                          </p:spTgt>
                                        </p:tgtEl>
                                      </p:cBhvr>
                                    </p:animEffect>
                                    <p:anim calcmode="lin" valueType="num">
                                      <p:cBhvr>
                                        <p:cTn id="80" dur="1822" tmFilter="0,0; 0.14,0.36; 0.43,0.73; 0.71,0.91; 1.0,1.0">
                                          <p:stCondLst>
                                            <p:cond delay="0"/>
                                          </p:stCondLst>
                                        </p:cTn>
                                        <p:tgtEl>
                                          <p:spTgt spid="6">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6">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6">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6">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6">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6">
                                            <p:txEl>
                                              <p:pRg st="4" end="4"/>
                                            </p:txEl>
                                          </p:spTgt>
                                        </p:tgtEl>
                                      </p:cBhvr>
                                      <p:to x="100000" y="60000"/>
                                    </p:animScale>
                                    <p:animScale>
                                      <p:cBhvr>
                                        <p:cTn id="86" dur="166" decel="50000">
                                          <p:stCondLst>
                                            <p:cond delay="676"/>
                                          </p:stCondLst>
                                        </p:cTn>
                                        <p:tgtEl>
                                          <p:spTgt spid="6">
                                            <p:txEl>
                                              <p:pRg st="4" end="4"/>
                                            </p:txEl>
                                          </p:spTgt>
                                        </p:tgtEl>
                                      </p:cBhvr>
                                      <p:to x="100000" y="100000"/>
                                    </p:animScale>
                                    <p:animScale>
                                      <p:cBhvr>
                                        <p:cTn id="87" dur="26">
                                          <p:stCondLst>
                                            <p:cond delay="1312"/>
                                          </p:stCondLst>
                                        </p:cTn>
                                        <p:tgtEl>
                                          <p:spTgt spid="6">
                                            <p:txEl>
                                              <p:pRg st="4" end="4"/>
                                            </p:txEl>
                                          </p:spTgt>
                                        </p:tgtEl>
                                      </p:cBhvr>
                                      <p:to x="100000" y="80000"/>
                                    </p:animScale>
                                    <p:animScale>
                                      <p:cBhvr>
                                        <p:cTn id="88" dur="166" decel="50000">
                                          <p:stCondLst>
                                            <p:cond delay="1338"/>
                                          </p:stCondLst>
                                        </p:cTn>
                                        <p:tgtEl>
                                          <p:spTgt spid="6">
                                            <p:txEl>
                                              <p:pRg st="4" end="4"/>
                                            </p:txEl>
                                          </p:spTgt>
                                        </p:tgtEl>
                                      </p:cBhvr>
                                      <p:to x="100000" y="100000"/>
                                    </p:animScale>
                                    <p:animScale>
                                      <p:cBhvr>
                                        <p:cTn id="89" dur="26">
                                          <p:stCondLst>
                                            <p:cond delay="1642"/>
                                          </p:stCondLst>
                                        </p:cTn>
                                        <p:tgtEl>
                                          <p:spTgt spid="6">
                                            <p:txEl>
                                              <p:pRg st="4" end="4"/>
                                            </p:txEl>
                                          </p:spTgt>
                                        </p:tgtEl>
                                      </p:cBhvr>
                                      <p:to x="100000" y="90000"/>
                                    </p:animScale>
                                    <p:animScale>
                                      <p:cBhvr>
                                        <p:cTn id="90" dur="166" decel="50000">
                                          <p:stCondLst>
                                            <p:cond delay="1668"/>
                                          </p:stCondLst>
                                        </p:cTn>
                                        <p:tgtEl>
                                          <p:spTgt spid="6">
                                            <p:txEl>
                                              <p:pRg st="4" end="4"/>
                                            </p:txEl>
                                          </p:spTgt>
                                        </p:tgtEl>
                                      </p:cBhvr>
                                      <p:to x="100000" y="100000"/>
                                    </p:animScale>
                                    <p:animScale>
                                      <p:cBhvr>
                                        <p:cTn id="91" dur="26">
                                          <p:stCondLst>
                                            <p:cond delay="1808"/>
                                          </p:stCondLst>
                                        </p:cTn>
                                        <p:tgtEl>
                                          <p:spTgt spid="6">
                                            <p:txEl>
                                              <p:pRg st="4" end="4"/>
                                            </p:txEl>
                                          </p:spTgt>
                                        </p:tgtEl>
                                      </p:cBhvr>
                                      <p:to x="100000" y="95000"/>
                                    </p:animScale>
                                    <p:animScale>
                                      <p:cBhvr>
                                        <p:cTn id="92" dur="166" decel="50000">
                                          <p:stCondLst>
                                            <p:cond delay="1834"/>
                                          </p:stCondLst>
                                        </p:cTn>
                                        <p:tgtEl>
                                          <p:spTgt spid="6">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6">
                                            <p:txEl>
                                              <p:pRg st="5" end="5"/>
                                            </p:txEl>
                                          </p:spTgt>
                                        </p:tgtEl>
                                        <p:attrNameLst>
                                          <p:attrName>style.visibility</p:attrName>
                                        </p:attrNameLst>
                                      </p:cBhvr>
                                      <p:to>
                                        <p:strVal val="visible"/>
                                      </p:to>
                                    </p:set>
                                    <p:animEffect transition="in" filter="wipe(down)">
                                      <p:cBhvr>
                                        <p:cTn id="97" dur="580">
                                          <p:stCondLst>
                                            <p:cond delay="0"/>
                                          </p:stCondLst>
                                        </p:cTn>
                                        <p:tgtEl>
                                          <p:spTgt spid="6">
                                            <p:txEl>
                                              <p:pRg st="5" end="5"/>
                                            </p:txEl>
                                          </p:spTgt>
                                        </p:tgtEl>
                                      </p:cBhvr>
                                    </p:animEffect>
                                    <p:anim calcmode="lin" valueType="num">
                                      <p:cBhvr>
                                        <p:cTn id="98" dur="1822" tmFilter="0,0; 0.14,0.36; 0.43,0.73; 0.71,0.91; 1.0,1.0">
                                          <p:stCondLst>
                                            <p:cond delay="0"/>
                                          </p:stCondLst>
                                        </p:cTn>
                                        <p:tgtEl>
                                          <p:spTgt spid="6">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6">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6">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6">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6">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6">
                                            <p:txEl>
                                              <p:pRg st="5" end="5"/>
                                            </p:txEl>
                                          </p:spTgt>
                                        </p:tgtEl>
                                      </p:cBhvr>
                                      <p:to x="100000" y="60000"/>
                                    </p:animScale>
                                    <p:animScale>
                                      <p:cBhvr>
                                        <p:cTn id="104" dur="166" decel="50000">
                                          <p:stCondLst>
                                            <p:cond delay="676"/>
                                          </p:stCondLst>
                                        </p:cTn>
                                        <p:tgtEl>
                                          <p:spTgt spid="6">
                                            <p:txEl>
                                              <p:pRg st="5" end="5"/>
                                            </p:txEl>
                                          </p:spTgt>
                                        </p:tgtEl>
                                      </p:cBhvr>
                                      <p:to x="100000" y="100000"/>
                                    </p:animScale>
                                    <p:animScale>
                                      <p:cBhvr>
                                        <p:cTn id="105" dur="26">
                                          <p:stCondLst>
                                            <p:cond delay="1312"/>
                                          </p:stCondLst>
                                        </p:cTn>
                                        <p:tgtEl>
                                          <p:spTgt spid="6">
                                            <p:txEl>
                                              <p:pRg st="5" end="5"/>
                                            </p:txEl>
                                          </p:spTgt>
                                        </p:tgtEl>
                                      </p:cBhvr>
                                      <p:to x="100000" y="80000"/>
                                    </p:animScale>
                                    <p:animScale>
                                      <p:cBhvr>
                                        <p:cTn id="106" dur="166" decel="50000">
                                          <p:stCondLst>
                                            <p:cond delay="1338"/>
                                          </p:stCondLst>
                                        </p:cTn>
                                        <p:tgtEl>
                                          <p:spTgt spid="6">
                                            <p:txEl>
                                              <p:pRg st="5" end="5"/>
                                            </p:txEl>
                                          </p:spTgt>
                                        </p:tgtEl>
                                      </p:cBhvr>
                                      <p:to x="100000" y="100000"/>
                                    </p:animScale>
                                    <p:animScale>
                                      <p:cBhvr>
                                        <p:cTn id="107" dur="26">
                                          <p:stCondLst>
                                            <p:cond delay="1642"/>
                                          </p:stCondLst>
                                        </p:cTn>
                                        <p:tgtEl>
                                          <p:spTgt spid="6">
                                            <p:txEl>
                                              <p:pRg st="5" end="5"/>
                                            </p:txEl>
                                          </p:spTgt>
                                        </p:tgtEl>
                                      </p:cBhvr>
                                      <p:to x="100000" y="90000"/>
                                    </p:animScale>
                                    <p:animScale>
                                      <p:cBhvr>
                                        <p:cTn id="108" dur="166" decel="50000">
                                          <p:stCondLst>
                                            <p:cond delay="1668"/>
                                          </p:stCondLst>
                                        </p:cTn>
                                        <p:tgtEl>
                                          <p:spTgt spid="6">
                                            <p:txEl>
                                              <p:pRg st="5" end="5"/>
                                            </p:txEl>
                                          </p:spTgt>
                                        </p:tgtEl>
                                      </p:cBhvr>
                                      <p:to x="100000" y="100000"/>
                                    </p:animScale>
                                    <p:animScale>
                                      <p:cBhvr>
                                        <p:cTn id="109" dur="26">
                                          <p:stCondLst>
                                            <p:cond delay="1808"/>
                                          </p:stCondLst>
                                        </p:cTn>
                                        <p:tgtEl>
                                          <p:spTgt spid="6">
                                            <p:txEl>
                                              <p:pRg st="5" end="5"/>
                                            </p:txEl>
                                          </p:spTgt>
                                        </p:tgtEl>
                                      </p:cBhvr>
                                      <p:to x="100000" y="95000"/>
                                    </p:animScale>
                                    <p:animScale>
                                      <p:cBhvr>
                                        <p:cTn id="110" dur="166" decel="50000">
                                          <p:stCondLst>
                                            <p:cond delay="1834"/>
                                          </p:stCondLst>
                                        </p:cTn>
                                        <p:tgtEl>
                                          <p:spTgt spid="6">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6">
                                            <p:txEl>
                                              <p:pRg st="6" end="6"/>
                                            </p:txEl>
                                          </p:spTgt>
                                        </p:tgtEl>
                                        <p:attrNameLst>
                                          <p:attrName>style.visibility</p:attrName>
                                        </p:attrNameLst>
                                      </p:cBhvr>
                                      <p:to>
                                        <p:strVal val="visible"/>
                                      </p:to>
                                    </p:set>
                                    <p:animEffect transition="in" filter="wipe(down)">
                                      <p:cBhvr>
                                        <p:cTn id="115" dur="580">
                                          <p:stCondLst>
                                            <p:cond delay="0"/>
                                          </p:stCondLst>
                                        </p:cTn>
                                        <p:tgtEl>
                                          <p:spTgt spid="6">
                                            <p:txEl>
                                              <p:pRg st="6" end="6"/>
                                            </p:txEl>
                                          </p:spTgt>
                                        </p:tgtEl>
                                      </p:cBhvr>
                                    </p:animEffect>
                                    <p:anim calcmode="lin" valueType="num">
                                      <p:cBhvr>
                                        <p:cTn id="116" dur="1822" tmFilter="0,0; 0.14,0.36; 0.43,0.73; 0.71,0.91; 1.0,1.0">
                                          <p:stCondLst>
                                            <p:cond delay="0"/>
                                          </p:stCondLst>
                                        </p:cTn>
                                        <p:tgtEl>
                                          <p:spTgt spid="6">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6">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6">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6">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6">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6">
                                            <p:txEl>
                                              <p:pRg st="6" end="6"/>
                                            </p:txEl>
                                          </p:spTgt>
                                        </p:tgtEl>
                                      </p:cBhvr>
                                      <p:to x="100000" y="60000"/>
                                    </p:animScale>
                                    <p:animScale>
                                      <p:cBhvr>
                                        <p:cTn id="122" dur="166" decel="50000">
                                          <p:stCondLst>
                                            <p:cond delay="676"/>
                                          </p:stCondLst>
                                        </p:cTn>
                                        <p:tgtEl>
                                          <p:spTgt spid="6">
                                            <p:txEl>
                                              <p:pRg st="6" end="6"/>
                                            </p:txEl>
                                          </p:spTgt>
                                        </p:tgtEl>
                                      </p:cBhvr>
                                      <p:to x="100000" y="100000"/>
                                    </p:animScale>
                                    <p:animScale>
                                      <p:cBhvr>
                                        <p:cTn id="123" dur="26">
                                          <p:stCondLst>
                                            <p:cond delay="1312"/>
                                          </p:stCondLst>
                                        </p:cTn>
                                        <p:tgtEl>
                                          <p:spTgt spid="6">
                                            <p:txEl>
                                              <p:pRg st="6" end="6"/>
                                            </p:txEl>
                                          </p:spTgt>
                                        </p:tgtEl>
                                      </p:cBhvr>
                                      <p:to x="100000" y="80000"/>
                                    </p:animScale>
                                    <p:animScale>
                                      <p:cBhvr>
                                        <p:cTn id="124" dur="166" decel="50000">
                                          <p:stCondLst>
                                            <p:cond delay="1338"/>
                                          </p:stCondLst>
                                        </p:cTn>
                                        <p:tgtEl>
                                          <p:spTgt spid="6">
                                            <p:txEl>
                                              <p:pRg st="6" end="6"/>
                                            </p:txEl>
                                          </p:spTgt>
                                        </p:tgtEl>
                                      </p:cBhvr>
                                      <p:to x="100000" y="100000"/>
                                    </p:animScale>
                                    <p:animScale>
                                      <p:cBhvr>
                                        <p:cTn id="125" dur="26">
                                          <p:stCondLst>
                                            <p:cond delay="1642"/>
                                          </p:stCondLst>
                                        </p:cTn>
                                        <p:tgtEl>
                                          <p:spTgt spid="6">
                                            <p:txEl>
                                              <p:pRg st="6" end="6"/>
                                            </p:txEl>
                                          </p:spTgt>
                                        </p:tgtEl>
                                      </p:cBhvr>
                                      <p:to x="100000" y="90000"/>
                                    </p:animScale>
                                    <p:animScale>
                                      <p:cBhvr>
                                        <p:cTn id="126" dur="166" decel="50000">
                                          <p:stCondLst>
                                            <p:cond delay="1668"/>
                                          </p:stCondLst>
                                        </p:cTn>
                                        <p:tgtEl>
                                          <p:spTgt spid="6">
                                            <p:txEl>
                                              <p:pRg st="6" end="6"/>
                                            </p:txEl>
                                          </p:spTgt>
                                        </p:tgtEl>
                                      </p:cBhvr>
                                      <p:to x="100000" y="100000"/>
                                    </p:animScale>
                                    <p:animScale>
                                      <p:cBhvr>
                                        <p:cTn id="127" dur="26">
                                          <p:stCondLst>
                                            <p:cond delay="1808"/>
                                          </p:stCondLst>
                                        </p:cTn>
                                        <p:tgtEl>
                                          <p:spTgt spid="6">
                                            <p:txEl>
                                              <p:pRg st="6" end="6"/>
                                            </p:txEl>
                                          </p:spTgt>
                                        </p:tgtEl>
                                      </p:cBhvr>
                                      <p:to x="100000" y="95000"/>
                                    </p:animScale>
                                    <p:animScale>
                                      <p:cBhvr>
                                        <p:cTn id="128" dur="166" decel="50000">
                                          <p:stCondLst>
                                            <p:cond delay="1834"/>
                                          </p:stCondLst>
                                        </p:cTn>
                                        <p:tgtEl>
                                          <p:spTgt spid="6">
                                            <p:txEl>
                                              <p:pRg st="6" end="6"/>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6">
                                            <p:txEl>
                                              <p:pRg st="7" end="7"/>
                                            </p:txEl>
                                          </p:spTgt>
                                        </p:tgtEl>
                                        <p:attrNameLst>
                                          <p:attrName>style.visibility</p:attrName>
                                        </p:attrNameLst>
                                      </p:cBhvr>
                                      <p:to>
                                        <p:strVal val="visible"/>
                                      </p:to>
                                    </p:set>
                                    <p:animEffect transition="in" filter="wipe(down)">
                                      <p:cBhvr>
                                        <p:cTn id="133" dur="580">
                                          <p:stCondLst>
                                            <p:cond delay="0"/>
                                          </p:stCondLst>
                                        </p:cTn>
                                        <p:tgtEl>
                                          <p:spTgt spid="6">
                                            <p:txEl>
                                              <p:pRg st="7" end="7"/>
                                            </p:txEl>
                                          </p:spTgt>
                                        </p:tgtEl>
                                      </p:cBhvr>
                                    </p:animEffect>
                                    <p:anim calcmode="lin" valueType="num">
                                      <p:cBhvr>
                                        <p:cTn id="134" dur="1822" tmFilter="0,0; 0.14,0.36; 0.43,0.73; 0.71,0.91; 1.0,1.0">
                                          <p:stCondLst>
                                            <p:cond delay="0"/>
                                          </p:stCondLst>
                                        </p:cTn>
                                        <p:tgtEl>
                                          <p:spTgt spid="6">
                                            <p:txEl>
                                              <p:pRg st="7" end="7"/>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6">
                                            <p:txEl>
                                              <p:pRg st="7" end="7"/>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6">
                                            <p:txEl>
                                              <p:pRg st="7" end="7"/>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6">
                                            <p:txEl>
                                              <p:pRg st="7" end="7"/>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6">
                                            <p:txEl>
                                              <p:pRg st="7" end="7"/>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6">
                                            <p:txEl>
                                              <p:pRg st="7" end="7"/>
                                            </p:txEl>
                                          </p:spTgt>
                                        </p:tgtEl>
                                      </p:cBhvr>
                                      <p:to x="100000" y="60000"/>
                                    </p:animScale>
                                    <p:animScale>
                                      <p:cBhvr>
                                        <p:cTn id="140" dur="166" decel="50000">
                                          <p:stCondLst>
                                            <p:cond delay="676"/>
                                          </p:stCondLst>
                                        </p:cTn>
                                        <p:tgtEl>
                                          <p:spTgt spid="6">
                                            <p:txEl>
                                              <p:pRg st="7" end="7"/>
                                            </p:txEl>
                                          </p:spTgt>
                                        </p:tgtEl>
                                      </p:cBhvr>
                                      <p:to x="100000" y="100000"/>
                                    </p:animScale>
                                    <p:animScale>
                                      <p:cBhvr>
                                        <p:cTn id="141" dur="26">
                                          <p:stCondLst>
                                            <p:cond delay="1312"/>
                                          </p:stCondLst>
                                        </p:cTn>
                                        <p:tgtEl>
                                          <p:spTgt spid="6">
                                            <p:txEl>
                                              <p:pRg st="7" end="7"/>
                                            </p:txEl>
                                          </p:spTgt>
                                        </p:tgtEl>
                                      </p:cBhvr>
                                      <p:to x="100000" y="80000"/>
                                    </p:animScale>
                                    <p:animScale>
                                      <p:cBhvr>
                                        <p:cTn id="142" dur="166" decel="50000">
                                          <p:stCondLst>
                                            <p:cond delay="1338"/>
                                          </p:stCondLst>
                                        </p:cTn>
                                        <p:tgtEl>
                                          <p:spTgt spid="6">
                                            <p:txEl>
                                              <p:pRg st="7" end="7"/>
                                            </p:txEl>
                                          </p:spTgt>
                                        </p:tgtEl>
                                      </p:cBhvr>
                                      <p:to x="100000" y="100000"/>
                                    </p:animScale>
                                    <p:animScale>
                                      <p:cBhvr>
                                        <p:cTn id="143" dur="26">
                                          <p:stCondLst>
                                            <p:cond delay="1642"/>
                                          </p:stCondLst>
                                        </p:cTn>
                                        <p:tgtEl>
                                          <p:spTgt spid="6">
                                            <p:txEl>
                                              <p:pRg st="7" end="7"/>
                                            </p:txEl>
                                          </p:spTgt>
                                        </p:tgtEl>
                                      </p:cBhvr>
                                      <p:to x="100000" y="90000"/>
                                    </p:animScale>
                                    <p:animScale>
                                      <p:cBhvr>
                                        <p:cTn id="144" dur="166" decel="50000">
                                          <p:stCondLst>
                                            <p:cond delay="1668"/>
                                          </p:stCondLst>
                                        </p:cTn>
                                        <p:tgtEl>
                                          <p:spTgt spid="6">
                                            <p:txEl>
                                              <p:pRg st="7" end="7"/>
                                            </p:txEl>
                                          </p:spTgt>
                                        </p:tgtEl>
                                      </p:cBhvr>
                                      <p:to x="100000" y="100000"/>
                                    </p:animScale>
                                    <p:animScale>
                                      <p:cBhvr>
                                        <p:cTn id="145" dur="26">
                                          <p:stCondLst>
                                            <p:cond delay="1808"/>
                                          </p:stCondLst>
                                        </p:cTn>
                                        <p:tgtEl>
                                          <p:spTgt spid="6">
                                            <p:txEl>
                                              <p:pRg st="7" end="7"/>
                                            </p:txEl>
                                          </p:spTgt>
                                        </p:tgtEl>
                                      </p:cBhvr>
                                      <p:to x="100000" y="95000"/>
                                    </p:animScale>
                                    <p:animScale>
                                      <p:cBhvr>
                                        <p:cTn id="146" dur="166" decel="50000">
                                          <p:stCondLst>
                                            <p:cond delay="1834"/>
                                          </p:stCondLst>
                                        </p:cTn>
                                        <p:tgtEl>
                                          <p:spTgt spid="6">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4F3AE-68B3-46A2-909C-B23FB064D7C6}"/>
              </a:ext>
            </a:extLst>
          </p:cNvPr>
          <p:cNvSpPr>
            <a:spLocks noGrp="1"/>
          </p:cNvSpPr>
          <p:nvPr>
            <p:ph type="title"/>
          </p:nvPr>
        </p:nvSpPr>
        <p:spPr/>
        <p:txBody>
          <a:bodyPr/>
          <a:lstStyle/>
          <a:p>
            <a:r>
              <a:rPr lang="en-GB" dirty="0"/>
              <a:t>Day 6 of the creation week.</a:t>
            </a:r>
          </a:p>
        </p:txBody>
      </p:sp>
      <p:sp>
        <p:nvSpPr>
          <p:cNvPr id="3" name="Text Placeholder 2">
            <a:extLst>
              <a:ext uri="{FF2B5EF4-FFF2-40B4-BE49-F238E27FC236}">
                <a16:creationId xmlns:a16="http://schemas.microsoft.com/office/drawing/2014/main" id="{DF235099-ED55-4C46-9E07-E3BDEAEB8DC0}"/>
              </a:ext>
            </a:extLst>
          </p:cNvPr>
          <p:cNvSpPr>
            <a:spLocks noGrp="1"/>
          </p:cNvSpPr>
          <p:nvPr>
            <p:ph type="body" idx="1"/>
          </p:nvPr>
        </p:nvSpPr>
        <p:spPr/>
        <p:txBody>
          <a:bodyPr>
            <a:normAutofit fontScale="70000" lnSpcReduction="20000"/>
          </a:bodyPr>
          <a:lstStyle/>
          <a:p>
            <a:r>
              <a:rPr lang="en-GB" dirty="0"/>
              <a:t>Land animals, creeping creatures, and man. (Genesis 1:24- 31; Genesis 2:7-8)</a:t>
            </a:r>
          </a:p>
        </p:txBody>
      </p:sp>
      <p:pic>
        <p:nvPicPr>
          <p:cNvPr id="7" name="Content Placeholder 6">
            <a:extLst>
              <a:ext uri="{FF2B5EF4-FFF2-40B4-BE49-F238E27FC236}">
                <a16:creationId xmlns:a16="http://schemas.microsoft.com/office/drawing/2014/main" id="{2B29EB3B-D184-4839-B40E-480C3AA42FD4}"/>
              </a:ext>
            </a:extLst>
          </p:cNvPr>
          <p:cNvPicPr>
            <a:picLocks noGrp="1" noChangeAspect="1"/>
          </p:cNvPicPr>
          <p:nvPr>
            <p:ph sz="half" idx="2"/>
          </p:nvPr>
        </p:nvPicPr>
        <p:blipFill>
          <a:blip r:embed="rId2"/>
          <a:stretch>
            <a:fillRect/>
          </a:stretch>
        </p:blipFill>
        <p:spPr>
          <a:xfrm>
            <a:off x="836612" y="2530357"/>
            <a:ext cx="5335587" cy="3659305"/>
          </a:xfrm>
          <a:prstGeom prst="rect">
            <a:avLst/>
          </a:prstGeom>
        </p:spPr>
      </p:pic>
      <p:sp>
        <p:nvSpPr>
          <p:cNvPr id="5" name="Text Placeholder 4">
            <a:extLst>
              <a:ext uri="{FF2B5EF4-FFF2-40B4-BE49-F238E27FC236}">
                <a16:creationId xmlns:a16="http://schemas.microsoft.com/office/drawing/2014/main" id="{83EE193D-3F7C-43C5-B109-37703158602C}"/>
              </a:ext>
            </a:extLst>
          </p:cNvPr>
          <p:cNvSpPr>
            <a:spLocks noGrp="1"/>
          </p:cNvSpPr>
          <p:nvPr>
            <p:ph type="body" sz="quarter" idx="3"/>
          </p:nvPr>
        </p:nvSpPr>
        <p:spPr/>
        <p:txBody>
          <a:bodyPr>
            <a:normAutofit fontScale="70000" lnSpcReduction="20000"/>
          </a:bodyPr>
          <a:lstStyle/>
          <a:p>
            <a:endParaRPr lang="en-GB" dirty="0"/>
          </a:p>
          <a:p>
            <a:r>
              <a:rPr lang="en-GB" dirty="0"/>
              <a:t>And the evening and the morning were the sixth day</a:t>
            </a:r>
          </a:p>
          <a:p>
            <a:endParaRPr lang="en-GB" dirty="0"/>
          </a:p>
        </p:txBody>
      </p:sp>
      <p:sp>
        <p:nvSpPr>
          <p:cNvPr id="6" name="Content Placeholder 5">
            <a:extLst>
              <a:ext uri="{FF2B5EF4-FFF2-40B4-BE49-F238E27FC236}">
                <a16:creationId xmlns:a16="http://schemas.microsoft.com/office/drawing/2014/main" id="{AE9F9237-9D7C-4338-9EA4-1E3D45C6E5E6}"/>
              </a:ext>
            </a:extLst>
          </p:cNvPr>
          <p:cNvSpPr>
            <a:spLocks noGrp="1"/>
          </p:cNvSpPr>
          <p:nvPr>
            <p:ph sz="quarter" idx="4"/>
          </p:nvPr>
        </p:nvSpPr>
        <p:spPr/>
        <p:txBody>
          <a:bodyPr>
            <a:normAutofit fontScale="47500" lnSpcReduction="20000"/>
          </a:bodyPr>
          <a:lstStyle/>
          <a:p>
            <a:r>
              <a:rPr lang="en-GB" dirty="0"/>
              <a:t>Let the earth bring forth living creatures after their kind, cattle and creeping creatures.</a:t>
            </a:r>
          </a:p>
          <a:p>
            <a:r>
              <a:rPr lang="en-GB" dirty="0"/>
              <a:t>God made the beasts of the earth- cattle etc after their kind.</a:t>
            </a:r>
          </a:p>
          <a:p>
            <a:r>
              <a:rPr lang="en-GB" dirty="0"/>
              <a:t>God saw that it was good.</a:t>
            </a:r>
          </a:p>
          <a:p>
            <a:r>
              <a:rPr lang="en-GB" dirty="0"/>
              <a:t>God said “Let us make man in our own image”.</a:t>
            </a:r>
          </a:p>
          <a:p>
            <a:r>
              <a:rPr lang="en-GB" dirty="0"/>
              <a:t>Let them have dominion over the fish, birds, cattle, everything that creeps, </a:t>
            </a:r>
            <a:r>
              <a:rPr lang="en-GB" u="sng" dirty="0"/>
              <a:t>over all the earth.</a:t>
            </a:r>
          </a:p>
          <a:p>
            <a:r>
              <a:rPr lang="en-GB" dirty="0"/>
              <a:t>God made them male and female and said to them, be fruitful and multiply, replenish the earth, and subdue it. Have dominion over every living thing that moves upon the earth. Behold I have given you every  herb bearing seed and tree bearing fruit as meat. (Further clarified in Leviticus 11)</a:t>
            </a:r>
          </a:p>
          <a:p>
            <a:r>
              <a:rPr lang="en-GB" dirty="0"/>
              <a:t>I have given to the fowls and living animals every green herb for meat.</a:t>
            </a:r>
          </a:p>
          <a:p>
            <a:r>
              <a:rPr lang="en-GB" dirty="0"/>
              <a:t>God saw that it was good.</a:t>
            </a:r>
          </a:p>
          <a:p>
            <a:r>
              <a:rPr lang="en-GB" dirty="0"/>
              <a:t>And the evening and the morning were the sixth day.</a:t>
            </a:r>
          </a:p>
          <a:p>
            <a:r>
              <a:rPr lang="en-GB" dirty="0">
                <a:solidFill>
                  <a:srgbClr val="FF0000"/>
                </a:solidFill>
              </a:rPr>
              <a:t>(land animals, man, trinity, man’s responsibilities spelt out – stewardship, reproduction,  diet for man and animals)</a:t>
            </a:r>
          </a:p>
          <a:p>
            <a:pPr marL="0" indent="0">
              <a:buNone/>
            </a:pPr>
            <a:endParaRPr lang="en-GB" dirty="0"/>
          </a:p>
          <a:p>
            <a:endParaRPr lang="en-GB" dirty="0"/>
          </a:p>
          <a:p>
            <a:endParaRPr lang="en-GB" dirty="0"/>
          </a:p>
          <a:p>
            <a:endParaRPr lang="en-GB" dirty="0"/>
          </a:p>
        </p:txBody>
      </p:sp>
    </p:spTree>
    <p:extLst>
      <p:ext uri="{BB962C8B-B14F-4D97-AF65-F5344CB8AC3E}">
        <p14:creationId xmlns:p14="http://schemas.microsoft.com/office/powerpoint/2010/main" val="2389709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8" end="8"/>
                                            </p:txEl>
                                          </p:spTgt>
                                        </p:tgtEl>
                                        <p:attrNameLst>
                                          <p:attrName>style.visibility</p:attrName>
                                        </p:attrNameLst>
                                      </p:cBhvr>
                                      <p:to>
                                        <p:strVal val="visible"/>
                                      </p:to>
                                    </p:set>
                                    <p:anim calcmode="lin" valueType="num">
                                      <p:cBhvr additive="base">
                                        <p:cTn id="5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xEl>
                                              <p:pRg st="9" end="9"/>
                                            </p:txEl>
                                          </p:spTgt>
                                        </p:tgtEl>
                                        <p:attrNameLst>
                                          <p:attrName>style.visibility</p:attrName>
                                        </p:attrNameLst>
                                      </p:cBhvr>
                                      <p:to>
                                        <p:strVal val="visible"/>
                                      </p:to>
                                    </p:set>
                                    <p:anim calcmode="lin" valueType="num">
                                      <p:cBhvr additive="base">
                                        <p:cTn id="61"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63C91-C121-4D76-BCC6-0F69830F46CC}"/>
              </a:ext>
            </a:extLst>
          </p:cNvPr>
          <p:cNvSpPr>
            <a:spLocks noGrp="1"/>
          </p:cNvSpPr>
          <p:nvPr>
            <p:ph type="title"/>
          </p:nvPr>
        </p:nvSpPr>
        <p:spPr/>
        <p:txBody>
          <a:bodyPr/>
          <a:lstStyle/>
          <a:p>
            <a:r>
              <a:rPr lang="en-GB" dirty="0"/>
              <a:t>Creation and marriage</a:t>
            </a:r>
          </a:p>
        </p:txBody>
      </p:sp>
      <p:sp>
        <p:nvSpPr>
          <p:cNvPr id="3" name="Text Placeholder 2">
            <a:extLst>
              <a:ext uri="{FF2B5EF4-FFF2-40B4-BE49-F238E27FC236}">
                <a16:creationId xmlns:a16="http://schemas.microsoft.com/office/drawing/2014/main" id="{E6C56359-EB5D-46E7-86B8-CDB0A6897499}"/>
              </a:ext>
            </a:extLst>
          </p:cNvPr>
          <p:cNvSpPr>
            <a:spLocks noGrp="1"/>
          </p:cNvSpPr>
          <p:nvPr>
            <p:ph type="body" idx="1"/>
          </p:nvPr>
        </p:nvSpPr>
        <p:spPr/>
        <p:txBody>
          <a:bodyPr>
            <a:normAutofit fontScale="70000" lnSpcReduction="20000"/>
          </a:bodyPr>
          <a:lstStyle/>
          <a:p>
            <a:r>
              <a:rPr lang="en-GB" dirty="0"/>
              <a:t>In the image of God He created him; male and female.</a:t>
            </a:r>
          </a:p>
        </p:txBody>
      </p:sp>
      <p:pic>
        <p:nvPicPr>
          <p:cNvPr id="7" name="Content Placeholder 6">
            <a:extLst>
              <a:ext uri="{FF2B5EF4-FFF2-40B4-BE49-F238E27FC236}">
                <a16:creationId xmlns:a16="http://schemas.microsoft.com/office/drawing/2014/main" id="{4B328AC6-688F-4756-BCC9-1D855B3A1CDB}"/>
              </a:ext>
            </a:extLst>
          </p:cNvPr>
          <p:cNvPicPr>
            <a:picLocks noGrp="1" noChangeAspect="1"/>
          </p:cNvPicPr>
          <p:nvPr>
            <p:ph sz="half" idx="2"/>
          </p:nvPr>
        </p:nvPicPr>
        <p:blipFill>
          <a:blip r:embed="rId2"/>
          <a:stretch>
            <a:fillRect/>
          </a:stretch>
        </p:blipFill>
        <p:spPr>
          <a:xfrm>
            <a:off x="507861" y="2738413"/>
            <a:ext cx="5489714" cy="3451250"/>
          </a:xfrm>
          <a:prstGeom prst="rect">
            <a:avLst/>
          </a:prstGeom>
        </p:spPr>
      </p:pic>
      <p:sp>
        <p:nvSpPr>
          <p:cNvPr id="5" name="Text Placeholder 4">
            <a:extLst>
              <a:ext uri="{FF2B5EF4-FFF2-40B4-BE49-F238E27FC236}">
                <a16:creationId xmlns:a16="http://schemas.microsoft.com/office/drawing/2014/main" id="{0B20B0E4-0FFA-4A76-9AC2-B8BCABAF5360}"/>
              </a:ext>
            </a:extLst>
          </p:cNvPr>
          <p:cNvSpPr>
            <a:spLocks noGrp="1"/>
          </p:cNvSpPr>
          <p:nvPr>
            <p:ph type="body" sz="quarter" idx="3"/>
          </p:nvPr>
        </p:nvSpPr>
        <p:spPr/>
        <p:txBody>
          <a:bodyPr>
            <a:normAutofit fontScale="70000" lnSpcReduction="20000"/>
          </a:bodyPr>
          <a:lstStyle/>
          <a:p>
            <a:endParaRPr lang="en-GB" dirty="0"/>
          </a:p>
          <a:p>
            <a:r>
              <a:rPr lang="en-GB" dirty="0"/>
              <a:t>Marriage – From creation, a divinely instituted union.</a:t>
            </a:r>
          </a:p>
          <a:p>
            <a:endParaRPr lang="en-GB" dirty="0"/>
          </a:p>
        </p:txBody>
      </p:sp>
      <p:sp>
        <p:nvSpPr>
          <p:cNvPr id="6" name="Content Placeholder 5">
            <a:extLst>
              <a:ext uri="{FF2B5EF4-FFF2-40B4-BE49-F238E27FC236}">
                <a16:creationId xmlns:a16="http://schemas.microsoft.com/office/drawing/2014/main" id="{1A831F26-1BC7-44F5-A0C8-3C7D747CCFC5}"/>
              </a:ext>
            </a:extLst>
          </p:cNvPr>
          <p:cNvSpPr>
            <a:spLocks noGrp="1"/>
          </p:cNvSpPr>
          <p:nvPr>
            <p:ph sz="quarter" idx="4"/>
          </p:nvPr>
        </p:nvSpPr>
        <p:spPr/>
        <p:txBody>
          <a:bodyPr>
            <a:normAutofit fontScale="55000" lnSpcReduction="20000"/>
          </a:bodyPr>
          <a:lstStyle/>
          <a:p>
            <a:r>
              <a:rPr lang="en-GB" dirty="0"/>
              <a:t>On the sixth day, God comes to the climax of the Creation, the Creation of humanity.</a:t>
            </a:r>
          </a:p>
          <a:p>
            <a:r>
              <a:rPr lang="en-GB" dirty="0"/>
              <a:t> All persons of the triune Godhead in loving relationship with each other now create the </a:t>
            </a:r>
            <a:r>
              <a:rPr lang="en-GB" u="sng" dirty="0"/>
              <a:t>divinely instituted human relationship of marriage </a:t>
            </a:r>
            <a:r>
              <a:rPr lang="en-GB" dirty="0"/>
              <a:t>here on the earth.</a:t>
            </a:r>
          </a:p>
          <a:p>
            <a:r>
              <a:rPr lang="en-GB" dirty="0"/>
              <a:t>“In the image of God He created him; </a:t>
            </a:r>
            <a:r>
              <a:rPr lang="en-GB" dirty="0">
                <a:solidFill>
                  <a:srgbClr val="FF0000"/>
                </a:solidFill>
              </a:rPr>
              <a:t>male and female </a:t>
            </a:r>
            <a:r>
              <a:rPr lang="en-GB" dirty="0"/>
              <a:t>He created them” (Gen. 1:27)</a:t>
            </a:r>
          </a:p>
          <a:p>
            <a:r>
              <a:rPr lang="en-GB" dirty="0"/>
              <a:t>Scripture is unambiguous that this relationship is to take place between </a:t>
            </a:r>
            <a:r>
              <a:rPr lang="en-GB" u="sng" dirty="0">
                <a:solidFill>
                  <a:srgbClr val="FF0000"/>
                </a:solidFill>
              </a:rPr>
              <a:t>a man and a woman for human beings and between male and female in other species. </a:t>
            </a:r>
          </a:p>
          <a:p>
            <a:r>
              <a:rPr lang="en-GB" dirty="0">
                <a:solidFill>
                  <a:srgbClr val="0070C0"/>
                </a:solidFill>
              </a:rPr>
              <a:t>(Reiterated in the story of Noah in Genesis 6:19-20; 7:3</a:t>
            </a:r>
            <a:r>
              <a:rPr lang="en-GB" dirty="0"/>
              <a:t>)</a:t>
            </a:r>
          </a:p>
          <a:p>
            <a:r>
              <a:rPr lang="en-GB" dirty="0"/>
              <a:t>Then God blessed them, and God said to them, </a:t>
            </a:r>
            <a:r>
              <a:rPr lang="en-GB" dirty="0">
                <a:solidFill>
                  <a:srgbClr val="FF0000"/>
                </a:solidFill>
              </a:rPr>
              <a:t>‘Be fruitful and multiply; fill the earth and subdue it</a:t>
            </a:r>
            <a:r>
              <a:rPr lang="en-GB" dirty="0"/>
              <a:t>’ (Genesis 1:28).</a:t>
            </a:r>
          </a:p>
          <a:p>
            <a:r>
              <a:rPr lang="en-GB" dirty="0"/>
              <a:t>In the fifth commandment, </a:t>
            </a:r>
            <a:r>
              <a:rPr lang="en-GB" dirty="0">
                <a:solidFill>
                  <a:srgbClr val="FF0000"/>
                </a:solidFill>
              </a:rPr>
              <a:t>children</a:t>
            </a:r>
            <a:r>
              <a:rPr lang="en-GB" dirty="0"/>
              <a:t> (offspring) are to honour their father and their mother (Exod. 20:12). This interrelationship cannot be fulfilled within anything but a </a:t>
            </a:r>
            <a:r>
              <a:rPr lang="en-GB" dirty="0">
                <a:solidFill>
                  <a:srgbClr val="FF0000"/>
                </a:solidFill>
              </a:rPr>
              <a:t>heterosexual partnership between male and female.</a:t>
            </a:r>
          </a:p>
        </p:txBody>
      </p:sp>
    </p:spTree>
    <p:extLst>
      <p:ext uri="{BB962C8B-B14F-4D97-AF65-F5344CB8AC3E}">
        <p14:creationId xmlns:p14="http://schemas.microsoft.com/office/powerpoint/2010/main" val="1586331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B644E-8404-42C5-95C7-7955CADDD7A7}"/>
              </a:ext>
            </a:extLst>
          </p:cNvPr>
          <p:cNvSpPr>
            <a:spLocks noGrp="1"/>
          </p:cNvSpPr>
          <p:nvPr>
            <p:ph type="title"/>
          </p:nvPr>
        </p:nvSpPr>
        <p:spPr/>
        <p:txBody>
          <a:bodyPr/>
          <a:lstStyle/>
          <a:p>
            <a:r>
              <a:rPr lang="en-GB" dirty="0"/>
              <a:t>Day 7 of the creation week.</a:t>
            </a:r>
          </a:p>
        </p:txBody>
      </p:sp>
      <p:sp>
        <p:nvSpPr>
          <p:cNvPr id="3" name="Text Placeholder 2">
            <a:extLst>
              <a:ext uri="{FF2B5EF4-FFF2-40B4-BE49-F238E27FC236}">
                <a16:creationId xmlns:a16="http://schemas.microsoft.com/office/drawing/2014/main" id="{554F337C-B655-401D-A24B-B7E0DBB3003A}"/>
              </a:ext>
            </a:extLst>
          </p:cNvPr>
          <p:cNvSpPr>
            <a:spLocks noGrp="1"/>
          </p:cNvSpPr>
          <p:nvPr>
            <p:ph type="body" idx="1"/>
          </p:nvPr>
        </p:nvSpPr>
        <p:spPr/>
        <p:txBody>
          <a:bodyPr/>
          <a:lstStyle/>
          <a:p>
            <a:r>
              <a:rPr lang="en-GB" dirty="0"/>
              <a:t>The Sabbath (Genesis 2:1-3)</a:t>
            </a:r>
          </a:p>
        </p:txBody>
      </p:sp>
      <p:pic>
        <p:nvPicPr>
          <p:cNvPr id="7" name="Content Placeholder 6">
            <a:extLst>
              <a:ext uri="{FF2B5EF4-FFF2-40B4-BE49-F238E27FC236}">
                <a16:creationId xmlns:a16="http://schemas.microsoft.com/office/drawing/2014/main" id="{3A8812F5-E6B4-4449-BFAF-F781771ED254}"/>
              </a:ext>
            </a:extLst>
          </p:cNvPr>
          <p:cNvPicPr>
            <a:picLocks noGrp="1" noChangeAspect="1"/>
          </p:cNvPicPr>
          <p:nvPr>
            <p:ph sz="half" idx="2"/>
          </p:nvPr>
        </p:nvPicPr>
        <p:blipFill>
          <a:blip r:embed="rId2"/>
          <a:stretch>
            <a:fillRect/>
          </a:stretch>
        </p:blipFill>
        <p:spPr>
          <a:xfrm>
            <a:off x="770370" y="2505076"/>
            <a:ext cx="5073838" cy="3684587"/>
          </a:xfrm>
          <a:prstGeom prst="rect">
            <a:avLst/>
          </a:prstGeom>
        </p:spPr>
      </p:pic>
      <p:sp>
        <p:nvSpPr>
          <p:cNvPr id="5" name="Text Placeholder 4">
            <a:extLst>
              <a:ext uri="{FF2B5EF4-FFF2-40B4-BE49-F238E27FC236}">
                <a16:creationId xmlns:a16="http://schemas.microsoft.com/office/drawing/2014/main" id="{B3E0FD96-A1D6-45C9-B102-0F20E6696601}"/>
              </a:ext>
            </a:extLst>
          </p:cNvPr>
          <p:cNvSpPr>
            <a:spLocks noGrp="1"/>
          </p:cNvSpPr>
          <p:nvPr>
            <p:ph type="body" sz="quarter" idx="3"/>
          </p:nvPr>
        </p:nvSpPr>
        <p:spPr/>
        <p:txBody>
          <a:bodyPr/>
          <a:lstStyle/>
          <a:p>
            <a:r>
              <a:rPr lang="en-GB" dirty="0"/>
              <a:t>And God blessed the seventh day and sanctified it.</a:t>
            </a:r>
          </a:p>
        </p:txBody>
      </p:sp>
      <p:sp>
        <p:nvSpPr>
          <p:cNvPr id="6" name="Content Placeholder 5">
            <a:extLst>
              <a:ext uri="{FF2B5EF4-FFF2-40B4-BE49-F238E27FC236}">
                <a16:creationId xmlns:a16="http://schemas.microsoft.com/office/drawing/2014/main" id="{D97CCF5C-6C74-4EED-B297-61B2A9E87EEC}"/>
              </a:ext>
            </a:extLst>
          </p:cNvPr>
          <p:cNvSpPr>
            <a:spLocks noGrp="1"/>
          </p:cNvSpPr>
          <p:nvPr>
            <p:ph sz="quarter" idx="4"/>
          </p:nvPr>
        </p:nvSpPr>
        <p:spPr/>
        <p:txBody>
          <a:bodyPr>
            <a:normAutofit fontScale="55000" lnSpcReduction="20000"/>
          </a:bodyPr>
          <a:lstStyle/>
          <a:p>
            <a:r>
              <a:rPr lang="en-GB" dirty="0"/>
              <a:t>And the evening and the morning were the sixth day.</a:t>
            </a:r>
          </a:p>
          <a:p>
            <a:r>
              <a:rPr lang="en-GB" dirty="0"/>
              <a:t>God’s creative work is completed on the 6</a:t>
            </a:r>
            <a:r>
              <a:rPr lang="en-GB" baseline="30000" dirty="0"/>
              <a:t>th</a:t>
            </a:r>
            <a:r>
              <a:rPr lang="en-GB" dirty="0"/>
              <a:t> day.</a:t>
            </a:r>
          </a:p>
          <a:p>
            <a:r>
              <a:rPr lang="en-GB" dirty="0"/>
              <a:t>God made the seventh day - Sabbath day, and hallowed and sanctified it because in it, he rested from all His work which God had made. (Genesis 2:3)</a:t>
            </a:r>
          </a:p>
          <a:p>
            <a:r>
              <a:rPr lang="en-GB" dirty="0"/>
              <a:t>Exodus 20:8 Remember the Sabbath day to keep it holy.</a:t>
            </a:r>
          </a:p>
          <a:p>
            <a:r>
              <a:rPr lang="en-US" dirty="0"/>
              <a:t>He created the universe, and in a recent six-day creation the Lord made ‘the heavens and the earth, the sea, and all that is in them’ and rested on the seventh day. Thus He established the Sabbath as a perpetual memorial of the work He performed and completed during six literal days that together with the Sabbath constituted the same unit of time that we call a week today.”</a:t>
            </a:r>
            <a:endParaRPr lang="en-GB" dirty="0"/>
          </a:p>
          <a:p>
            <a:pPr marL="0" indent="0">
              <a:buNone/>
            </a:pPr>
            <a:endParaRPr lang="en-GB" dirty="0"/>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1451048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583BC-ADC0-42FF-827E-FC0DFFD1CACE}"/>
              </a:ext>
            </a:extLst>
          </p:cNvPr>
          <p:cNvSpPr>
            <a:spLocks noGrp="1"/>
          </p:cNvSpPr>
          <p:nvPr>
            <p:ph type="title"/>
          </p:nvPr>
        </p:nvSpPr>
        <p:spPr/>
        <p:txBody>
          <a:bodyPr/>
          <a:lstStyle/>
          <a:p>
            <a:pPr algn="ctr"/>
            <a:r>
              <a:rPr lang="en-GB" dirty="0"/>
              <a:t>How can we responsibly show dominion over the earth?</a:t>
            </a:r>
          </a:p>
        </p:txBody>
      </p:sp>
      <p:sp>
        <p:nvSpPr>
          <p:cNvPr id="3" name="Content Placeholder 2">
            <a:extLst>
              <a:ext uri="{FF2B5EF4-FFF2-40B4-BE49-F238E27FC236}">
                <a16:creationId xmlns:a16="http://schemas.microsoft.com/office/drawing/2014/main" id="{C3A109D9-F1F0-4009-93D1-211D85F32BF2}"/>
              </a:ext>
            </a:extLst>
          </p:cNvPr>
          <p:cNvSpPr>
            <a:spLocks noGrp="1"/>
          </p:cNvSpPr>
          <p:nvPr>
            <p:ph idx="1"/>
          </p:nvPr>
        </p:nvSpPr>
        <p:spPr/>
        <p:txBody>
          <a:bodyPr/>
          <a:lstStyle/>
          <a:p>
            <a:r>
              <a:rPr lang="en-GB" dirty="0"/>
              <a:t>reflected God’s character. (Made in His image)</a:t>
            </a:r>
          </a:p>
          <a:p>
            <a:r>
              <a:rPr lang="en-GB" dirty="0"/>
              <a:t>“work it and watch over it” (</a:t>
            </a:r>
            <a:r>
              <a:rPr lang="en-GB" dirty="0">
                <a:hlinkClick r:id="rId2"/>
              </a:rPr>
              <a:t>Genesis 2:15</a:t>
            </a:r>
            <a:r>
              <a:rPr lang="en-GB" dirty="0"/>
              <a:t>).</a:t>
            </a:r>
          </a:p>
          <a:p>
            <a:r>
              <a:rPr lang="en-GB" dirty="0"/>
              <a:t>Is DOMINION synonymous with CONQUER?</a:t>
            </a:r>
          </a:p>
          <a:p>
            <a:r>
              <a:rPr lang="en-GB" dirty="0"/>
              <a:t>use the authority God has given us to bring Him glory.</a:t>
            </a:r>
          </a:p>
          <a:p>
            <a:r>
              <a:rPr lang="en-GB" b="1" dirty="0"/>
              <a:t>1. Consume responsibly. </a:t>
            </a:r>
            <a:r>
              <a:rPr lang="en-GB" dirty="0"/>
              <a:t>Don’t buy more than you need.</a:t>
            </a:r>
          </a:p>
          <a:p>
            <a:r>
              <a:rPr lang="en-GB" b="1" dirty="0"/>
              <a:t>2. Work with excellence. </a:t>
            </a:r>
            <a:r>
              <a:rPr lang="en-GB" dirty="0"/>
              <a:t>(</a:t>
            </a:r>
            <a:r>
              <a:rPr lang="en-GB" dirty="0">
                <a:hlinkClick r:id="rId3"/>
              </a:rPr>
              <a:t>Colossians 3:24</a:t>
            </a:r>
            <a:r>
              <a:rPr lang="en-GB" dirty="0"/>
              <a:t>)</a:t>
            </a:r>
          </a:p>
          <a:p>
            <a:r>
              <a:rPr lang="en-GB" b="1" dirty="0"/>
              <a:t>3. Multiply spiritually and biologically. </a:t>
            </a:r>
            <a:r>
              <a:rPr lang="en-GB" dirty="0"/>
              <a:t> We are to make disciples of all nations.</a:t>
            </a:r>
          </a:p>
          <a:p>
            <a:endParaRPr lang="en-GB" dirty="0"/>
          </a:p>
          <a:p>
            <a:endParaRPr lang="en-GB" dirty="0"/>
          </a:p>
        </p:txBody>
      </p:sp>
    </p:spTree>
    <p:extLst>
      <p:ext uri="{BB962C8B-B14F-4D97-AF65-F5344CB8AC3E}">
        <p14:creationId xmlns:p14="http://schemas.microsoft.com/office/powerpoint/2010/main" val="660003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916CC-FC92-49DF-8960-8508212A7AAF}"/>
              </a:ext>
            </a:extLst>
          </p:cNvPr>
          <p:cNvSpPr>
            <a:spLocks noGrp="1"/>
          </p:cNvSpPr>
          <p:nvPr>
            <p:ph type="title"/>
          </p:nvPr>
        </p:nvSpPr>
        <p:spPr/>
        <p:txBody>
          <a:bodyPr/>
          <a:lstStyle/>
          <a:p>
            <a:r>
              <a:rPr lang="en-GB" dirty="0"/>
              <a:t>Nature Games</a:t>
            </a:r>
          </a:p>
        </p:txBody>
      </p:sp>
      <p:sp>
        <p:nvSpPr>
          <p:cNvPr id="3" name="Text Placeholder 2">
            <a:extLst>
              <a:ext uri="{FF2B5EF4-FFF2-40B4-BE49-F238E27FC236}">
                <a16:creationId xmlns:a16="http://schemas.microsoft.com/office/drawing/2014/main" id="{2A592ED7-6C39-47D6-A3B5-2CDD332CA827}"/>
              </a:ext>
            </a:extLst>
          </p:cNvPr>
          <p:cNvSpPr>
            <a:spLocks noGrp="1"/>
          </p:cNvSpPr>
          <p:nvPr>
            <p:ph type="body" idx="1"/>
          </p:nvPr>
        </p:nvSpPr>
        <p:spPr/>
        <p:txBody>
          <a:bodyPr>
            <a:normAutofit/>
          </a:bodyPr>
          <a:lstStyle/>
          <a:p>
            <a:r>
              <a:rPr lang="en-GB" dirty="0"/>
              <a:t>Let’s Play (Naming)</a:t>
            </a:r>
          </a:p>
        </p:txBody>
      </p:sp>
      <p:sp>
        <p:nvSpPr>
          <p:cNvPr id="4" name="Content Placeholder 3">
            <a:extLst>
              <a:ext uri="{FF2B5EF4-FFF2-40B4-BE49-F238E27FC236}">
                <a16:creationId xmlns:a16="http://schemas.microsoft.com/office/drawing/2014/main" id="{5231EF37-8B9B-45AD-B74E-D9255FC77E86}"/>
              </a:ext>
            </a:extLst>
          </p:cNvPr>
          <p:cNvSpPr>
            <a:spLocks noGrp="1"/>
          </p:cNvSpPr>
          <p:nvPr>
            <p:ph sz="half" idx="2"/>
          </p:nvPr>
        </p:nvSpPr>
        <p:spPr/>
        <p:txBody>
          <a:bodyPr/>
          <a:lstStyle/>
          <a:p>
            <a:r>
              <a:rPr lang="en-GB" dirty="0"/>
              <a:t>Names of animals</a:t>
            </a:r>
          </a:p>
          <a:p>
            <a:r>
              <a:rPr lang="en-GB" dirty="0"/>
              <a:t>Names of trees</a:t>
            </a:r>
          </a:p>
          <a:p>
            <a:r>
              <a:rPr lang="en-GB" dirty="0"/>
              <a:t>Names of insects</a:t>
            </a:r>
          </a:p>
          <a:p>
            <a:r>
              <a:rPr lang="en-GB" dirty="0"/>
              <a:t>Names of birds etc.</a:t>
            </a:r>
          </a:p>
          <a:p>
            <a:endParaRPr lang="en-GB" dirty="0"/>
          </a:p>
        </p:txBody>
      </p:sp>
      <p:sp>
        <p:nvSpPr>
          <p:cNvPr id="5" name="Text Placeholder 4">
            <a:extLst>
              <a:ext uri="{FF2B5EF4-FFF2-40B4-BE49-F238E27FC236}">
                <a16:creationId xmlns:a16="http://schemas.microsoft.com/office/drawing/2014/main" id="{16DF49E9-50B5-4512-89EE-A1859F8D9CF8}"/>
              </a:ext>
            </a:extLst>
          </p:cNvPr>
          <p:cNvSpPr>
            <a:spLocks noGrp="1"/>
          </p:cNvSpPr>
          <p:nvPr>
            <p:ph type="body" sz="quarter" idx="3"/>
          </p:nvPr>
        </p:nvSpPr>
        <p:spPr/>
        <p:txBody>
          <a:bodyPr>
            <a:normAutofit/>
          </a:bodyPr>
          <a:lstStyle/>
          <a:p>
            <a:r>
              <a:rPr lang="en-GB" dirty="0"/>
              <a:t>Who Am I? (Describing)</a:t>
            </a:r>
          </a:p>
        </p:txBody>
      </p:sp>
      <p:sp>
        <p:nvSpPr>
          <p:cNvPr id="6" name="Content Placeholder 5">
            <a:extLst>
              <a:ext uri="{FF2B5EF4-FFF2-40B4-BE49-F238E27FC236}">
                <a16:creationId xmlns:a16="http://schemas.microsoft.com/office/drawing/2014/main" id="{9C0744C6-21EF-490F-BA3D-1AF5C812B4A3}"/>
              </a:ext>
            </a:extLst>
          </p:cNvPr>
          <p:cNvSpPr>
            <a:spLocks noGrp="1"/>
          </p:cNvSpPr>
          <p:nvPr>
            <p:ph sz="quarter" idx="4"/>
          </p:nvPr>
        </p:nvSpPr>
        <p:spPr/>
        <p:txBody>
          <a:bodyPr/>
          <a:lstStyle/>
          <a:p>
            <a:r>
              <a:rPr lang="en-GB" dirty="0"/>
              <a:t>Sea creatures</a:t>
            </a:r>
          </a:p>
          <a:p>
            <a:r>
              <a:rPr lang="en-GB" dirty="0"/>
              <a:t>Mammals</a:t>
            </a:r>
          </a:p>
          <a:p>
            <a:r>
              <a:rPr lang="en-GB" dirty="0"/>
              <a:t>Herbs</a:t>
            </a:r>
          </a:p>
          <a:p>
            <a:r>
              <a:rPr lang="en-GB" dirty="0"/>
              <a:t>Fruits</a:t>
            </a:r>
          </a:p>
          <a:p>
            <a:r>
              <a:rPr lang="en-GB" dirty="0"/>
              <a:t>Wild or tame animals etc</a:t>
            </a:r>
          </a:p>
        </p:txBody>
      </p:sp>
      <p:pic>
        <p:nvPicPr>
          <p:cNvPr id="7" name="Picture 6">
            <a:extLst>
              <a:ext uri="{FF2B5EF4-FFF2-40B4-BE49-F238E27FC236}">
                <a16:creationId xmlns:a16="http://schemas.microsoft.com/office/drawing/2014/main" id="{1D2BEC4D-23BB-46B5-AE3B-CC646FBA7F9C}"/>
              </a:ext>
            </a:extLst>
          </p:cNvPr>
          <p:cNvPicPr>
            <a:picLocks noChangeAspect="1"/>
          </p:cNvPicPr>
          <p:nvPr/>
        </p:nvPicPr>
        <p:blipFill>
          <a:blip r:embed="rId2"/>
          <a:stretch>
            <a:fillRect/>
          </a:stretch>
        </p:blipFill>
        <p:spPr>
          <a:xfrm>
            <a:off x="1199356" y="4551500"/>
            <a:ext cx="2219325" cy="962025"/>
          </a:xfrm>
          <a:prstGeom prst="rect">
            <a:avLst/>
          </a:prstGeom>
        </p:spPr>
      </p:pic>
      <p:pic>
        <p:nvPicPr>
          <p:cNvPr id="8" name="Picture 7">
            <a:extLst>
              <a:ext uri="{FF2B5EF4-FFF2-40B4-BE49-F238E27FC236}">
                <a16:creationId xmlns:a16="http://schemas.microsoft.com/office/drawing/2014/main" id="{A58AF590-5F32-4DDB-88B6-1D4EC203D50B}"/>
              </a:ext>
            </a:extLst>
          </p:cNvPr>
          <p:cNvPicPr>
            <a:picLocks noChangeAspect="1"/>
          </p:cNvPicPr>
          <p:nvPr/>
        </p:nvPicPr>
        <p:blipFill>
          <a:blip r:embed="rId3"/>
          <a:stretch>
            <a:fillRect/>
          </a:stretch>
        </p:blipFill>
        <p:spPr>
          <a:xfrm>
            <a:off x="8892209" y="2505076"/>
            <a:ext cx="2161468" cy="2081904"/>
          </a:xfrm>
          <a:prstGeom prst="rect">
            <a:avLst/>
          </a:prstGeom>
        </p:spPr>
      </p:pic>
    </p:spTree>
    <p:extLst>
      <p:ext uri="{BB962C8B-B14F-4D97-AF65-F5344CB8AC3E}">
        <p14:creationId xmlns:p14="http://schemas.microsoft.com/office/powerpoint/2010/main" val="24910861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1B14F-BDCB-4FA3-9481-5F6289AD770A}"/>
              </a:ext>
            </a:extLst>
          </p:cNvPr>
          <p:cNvSpPr>
            <a:spLocks noGrp="1"/>
          </p:cNvSpPr>
          <p:nvPr>
            <p:ph type="title"/>
          </p:nvPr>
        </p:nvSpPr>
        <p:spPr/>
        <p:txBody>
          <a:bodyPr/>
          <a:lstStyle/>
          <a:p>
            <a:r>
              <a:rPr lang="en-GB" dirty="0"/>
              <a:t>What God expects of us on the Sabbath.</a:t>
            </a:r>
          </a:p>
        </p:txBody>
      </p:sp>
      <p:sp>
        <p:nvSpPr>
          <p:cNvPr id="3" name="Content Placeholder 2">
            <a:extLst>
              <a:ext uri="{FF2B5EF4-FFF2-40B4-BE49-F238E27FC236}">
                <a16:creationId xmlns:a16="http://schemas.microsoft.com/office/drawing/2014/main" id="{EAA09666-C236-4747-9D7C-DF34C6432E64}"/>
              </a:ext>
            </a:extLst>
          </p:cNvPr>
          <p:cNvSpPr>
            <a:spLocks noGrp="1"/>
          </p:cNvSpPr>
          <p:nvPr>
            <p:ph idx="1"/>
          </p:nvPr>
        </p:nvSpPr>
        <p:spPr>
          <a:xfrm>
            <a:off x="705678" y="1891886"/>
            <a:ext cx="10515600" cy="4351338"/>
          </a:xfrm>
        </p:spPr>
        <p:txBody>
          <a:bodyPr>
            <a:normAutofit fontScale="47500" lnSpcReduction="20000"/>
          </a:bodyPr>
          <a:lstStyle/>
          <a:p>
            <a:r>
              <a:rPr lang="en-GB" dirty="0"/>
              <a:t>Genesis 2:1-3 Thus the heavens and the earth were completed in all their vast array.</a:t>
            </a:r>
            <a:r>
              <a:rPr lang="en-GB" b="1" baseline="30000" dirty="0"/>
              <a:t>2 </a:t>
            </a:r>
            <a:r>
              <a:rPr lang="en-GB" dirty="0"/>
              <a:t>By the seventh day God had finished the work he had been doing; so on the seventh day he rested from all his work. </a:t>
            </a:r>
            <a:r>
              <a:rPr lang="en-GB" b="1" baseline="30000" dirty="0"/>
              <a:t>3 </a:t>
            </a:r>
            <a:r>
              <a:rPr lang="en-GB" dirty="0"/>
              <a:t>Then God blessed the seventh day and made it holy, because on it he rested from all the work of creating that he had done.</a:t>
            </a:r>
          </a:p>
          <a:p>
            <a:r>
              <a:rPr lang="en-GB" dirty="0"/>
              <a:t>Exodus 20:8-11“</a:t>
            </a:r>
            <a:r>
              <a:rPr lang="en-GB" dirty="0">
                <a:solidFill>
                  <a:srgbClr val="FF0000"/>
                </a:solidFill>
              </a:rPr>
              <a:t>Remember</a:t>
            </a:r>
            <a:r>
              <a:rPr lang="en-GB" dirty="0"/>
              <a:t> the Sabbath day by </a:t>
            </a:r>
            <a:r>
              <a:rPr lang="en-GB" dirty="0">
                <a:solidFill>
                  <a:srgbClr val="FF0000"/>
                </a:solidFill>
              </a:rPr>
              <a:t>keeping it holy</a:t>
            </a:r>
            <a:r>
              <a:rPr lang="en-GB" dirty="0"/>
              <a:t>. </a:t>
            </a:r>
            <a:r>
              <a:rPr lang="en-GB" b="1" baseline="30000" dirty="0"/>
              <a:t>9 </a:t>
            </a:r>
            <a:r>
              <a:rPr lang="en-GB" dirty="0"/>
              <a:t>Six days you shall </a:t>
            </a:r>
            <a:r>
              <a:rPr lang="en-GB" dirty="0">
                <a:solidFill>
                  <a:srgbClr val="FF0000"/>
                </a:solidFill>
              </a:rPr>
              <a:t>labour </a:t>
            </a:r>
            <a:r>
              <a:rPr lang="en-GB" dirty="0"/>
              <a:t>and do all your work, </a:t>
            </a:r>
            <a:r>
              <a:rPr lang="en-GB" b="1" baseline="30000" dirty="0"/>
              <a:t>10 </a:t>
            </a:r>
            <a:r>
              <a:rPr lang="en-GB" dirty="0"/>
              <a:t>but the seventh day is a sabbath to the </a:t>
            </a:r>
            <a:r>
              <a:rPr lang="en-GB" cap="small" dirty="0"/>
              <a:t>Lord</a:t>
            </a:r>
            <a:r>
              <a:rPr lang="en-GB" dirty="0"/>
              <a:t> your God. On it you shall </a:t>
            </a:r>
            <a:r>
              <a:rPr lang="en-GB" dirty="0">
                <a:solidFill>
                  <a:srgbClr val="FF0000"/>
                </a:solidFill>
              </a:rPr>
              <a:t>not do any work</a:t>
            </a:r>
            <a:r>
              <a:rPr lang="en-GB" dirty="0"/>
              <a:t>, neither you, nor your son or daughter, nor your male or female servant, nor your animals, nor any foreigner residing in your towns. </a:t>
            </a:r>
            <a:r>
              <a:rPr lang="en-GB" b="1" baseline="30000" dirty="0"/>
              <a:t>11 </a:t>
            </a:r>
            <a:r>
              <a:rPr lang="en-GB" dirty="0"/>
              <a:t>For in six days the </a:t>
            </a:r>
            <a:r>
              <a:rPr lang="en-GB" cap="small" dirty="0"/>
              <a:t>Lord</a:t>
            </a:r>
            <a:r>
              <a:rPr lang="en-GB" dirty="0"/>
              <a:t> made the heavens and the earth, the sea, and all that is in them, but he rested on the seventh day. Therefore the </a:t>
            </a:r>
            <a:r>
              <a:rPr lang="en-GB" cap="small" dirty="0"/>
              <a:t>Lord</a:t>
            </a:r>
            <a:r>
              <a:rPr lang="en-GB" dirty="0"/>
              <a:t> blessed the Sabbath day and made it holy.</a:t>
            </a:r>
          </a:p>
          <a:p>
            <a:r>
              <a:rPr lang="en-GB" dirty="0"/>
              <a:t>Isaiah 58:13-14 “If you </a:t>
            </a:r>
            <a:r>
              <a:rPr lang="en-GB" dirty="0">
                <a:solidFill>
                  <a:srgbClr val="FF0000"/>
                </a:solidFill>
              </a:rPr>
              <a:t>keep your feet from breaking the Sabbath </a:t>
            </a:r>
            <a:r>
              <a:rPr lang="en-GB" dirty="0"/>
              <a:t>and from </a:t>
            </a:r>
            <a:r>
              <a:rPr lang="en-GB" dirty="0">
                <a:solidFill>
                  <a:srgbClr val="FF0000"/>
                </a:solidFill>
              </a:rPr>
              <a:t>doing as you please </a:t>
            </a:r>
            <a:r>
              <a:rPr lang="en-GB" dirty="0"/>
              <a:t>on my holy day, if you </a:t>
            </a:r>
            <a:r>
              <a:rPr lang="en-GB" dirty="0">
                <a:solidFill>
                  <a:srgbClr val="FF0000"/>
                </a:solidFill>
              </a:rPr>
              <a:t>call the Sabbath a delight </a:t>
            </a:r>
            <a:r>
              <a:rPr lang="en-GB" dirty="0"/>
              <a:t>and </a:t>
            </a:r>
            <a:r>
              <a:rPr lang="en-GB" dirty="0">
                <a:solidFill>
                  <a:srgbClr val="FF0000"/>
                </a:solidFill>
              </a:rPr>
              <a:t>the </a:t>
            </a:r>
            <a:r>
              <a:rPr lang="en-GB" cap="small" dirty="0">
                <a:solidFill>
                  <a:srgbClr val="FF0000"/>
                </a:solidFill>
              </a:rPr>
              <a:t>Lord</a:t>
            </a:r>
            <a:r>
              <a:rPr lang="en-GB" dirty="0">
                <a:solidFill>
                  <a:srgbClr val="FF0000"/>
                </a:solidFill>
              </a:rPr>
              <a:t>’s holy day </a:t>
            </a:r>
            <a:r>
              <a:rPr lang="en-GB" dirty="0"/>
              <a:t>honourable, and if you</a:t>
            </a:r>
            <a:r>
              <a:rPr lang="en-GB" dirty="0">
                <a:solidFill>
                  <a:srgbClr val="FF0000"/>
                </a:solidFill>
              </a:rPr>
              <a:t> honour </a:t>
            </a:r>
            <a:r>
              <a:rPr lang="en-GB" dirty="0"/>
              <a:t>it by not going your own way and </a:t>
            </a:r>
            <a:r>
              <a:rPr lang="en-GB" dirty="0">
                <a:solidFill>
                  <a:srgbClr val="FF0000"/>
                </a:solidFill>
              </a:rPr>
              <a:t>not doing as you please </a:t>
            </a:r>
            <a:r>
              <a:rPr lang="en-GB" dirty="0"/>
              <a:t>or </a:t>
            </a:r>
            <a:r>
              <a:rPr lang="en-GB" dirty="0">
                <a:solidFill>
                  <a:srgbClr val="FF0000"/>
                </a:solidFill>
              </a:rPr>
              <a:t>speaking idle words</a:t>
            </a:r>
            <a:r>
              <a:rPr lang="en-GB" dirty="0"/>
              <a:t>,</a:t>
            </a:r>
            <a:br>
              <a:rPr lang="en-GB" dirty="0"/>
            </a:br>
            <a:r>
              <a:rPr lang="en-GB" b="1" baseline="30000" dirty="0"/>
              <a:t>14 </a:t>
            </a:r>
            <a:r>
              <a:rPr lang="en-GB" dirty="0"/>
              <a:t>then you will </a:t>
            </a:r>
            <a:r>
              <a:rPr lang="en-GB" dirty="0">
                <a:solidFill>
                  <a:srgbClr val="7030A0"/>
                </a:solidFill>
              </a:rPr>
              <a:t>find your joy in the </a:t>
            </a:r>
            <a:r>
              <a:rPr lang="en-GB" cap="small" dirty="0">
                <a:solidFill>
                  <a:srgbClr val="7030A0"/>
                </a:solidFill>
              </a:rPr>
              <a:t>Lord</a:t>
            </a:r>
            <a:r>
              <a:rPr lang="en-GB" dirty="0">
                <a:solidFill>
                  <a:srgbClr val="7030A0"/>
                </a:solidFill>
              </a:rPr>
              <a:t>, </a:t>
            </a:r>
            <a:r>
              <a:rPr lang="en-GB" dirty="0"/>
              <a:t>and I will cause you to </a:t>
            </a:r>
            <a:r>
              <a:rPr lang="en-GB" dirty="0">
                <a:solidFill>
                  <a:srgbClr val="7030A0"/>
                </a:solidFill>
              </a:rPr>
              <a:t>ride in triumph </a:t>
            </a:r>
            <a:r>
              <a:rPr lang="en-GB" dirty="0"/>
              <a:t>on the heights of the land and to </a:t>
            </a:r>
            <a:r>
              <a:rPr lang="en-GB" dirty="0">
                <a:solidFill>
                  <a:srgbClr val="7030A0"/>
                </a:solidFill>
              </a:rPr>
              <a:t>feast on the inheritance </a:t>
            </a:r>
            <a:r>
              <a:rPr lang="en-GB" dirty="0"/>
              <a:t>of your father Jacob.” For the mouth of the </a:t>
            </a:r>
            <a:r>
              <a:rPr lang="en-GB" cap="small" dirty="0"/>
              <a:t>Lord</a:t>
            </a:r>
            <a:r>
              <a:rPr lang="en-GB" dirty="0"/>
              <a:t> has spoken.</a:t>
            </a:r>
          </a:p>
          <a:p>
            <a:r>
              <a:rPr lang="en-GB" dirty="0"/>
              <a:t>Luke 4:16 </a:t>
            </a:r>
            <a:r>
              <a:rPr lang="en-GB" b="1" baseline="30000" dirty="0"/>
              <a:t> </a:t>
            </a:r>
            <a:r>
              <a:rPr lang="en-GB" dirty="0"/>
              <a:t>He went to Nazareth, where he had been brought up, and on the Sabbath day he went into the synagogue, as was his</a:t>
            </a:r>
            <a:r>
              <a:rPr lang="en-GB" dirty="0">
                <a:solidFill>
                  <a:srgbClr val="FF0000"/>
                </a:solidFill>
              </a:rPr>
              <a:t> custom</a:t>
            </a:r>
            <a:r>
              <a:rPr lang="en-GB" dirty="0"/>
              <a:t>. He stood up to</a:t>
            </a:r>
            <a:r>
              <a:rPr lang="en-GB" dirty="0">
                <a:solidFill>
                  <a:srgbClr val="FF0000"/>
                </a:solidFill>
              </a:rPr>
              <a:t> read</a:t>
            </a:r>
            <a:r>
              <a:rPr lang="en-GB" dirty="0"/>
              <a:t>,</a:t>
            </a:r>
          </a:p>
          <a:p>
            <a:r>
              <a:rPr lang="en-GB" dirty="0"/>
              <a:t>Nehemiah 13:19 Then I commanded that the gates of Jerusalem should be</a:t>
            </a:r>
            <a:r>
              <a:rPr lang="en-GB" dirty="0">
                <a:solidFill>
                  <a:srgbClr val="FF0000"/>
                </a:solidFill>
              </a:rPr>
              <a:t> shut </a:t>
            </a:r>
            <a:r>
              <a:rPr lang="en-GB" dirty="0"/>
              <a:t>as darkness fell every Friday evening, </a:t>
            </a:r>
            <a:r>
              <a:rPr lang="en-GB" dirty="0">
                <a:solidFill>
                  <a:srgbClr val="FF0000"/>
                </a:solidFill>
              </a:rPr>
              <a:t>not to be opened </a:t>
            </a:r>
            <a:r>
              <a:rPr lang="en-GB" dirty="0"/>
              <a:t>until the Sabbath ended. I sent some of my own servants to </a:t>
            </a:r>
            <a:r>
              <a:rPr lang="en-GB" dirty="0">
                <a:solidFill>
                  <a:srgbClr val="FF0000"/>
                </a:solidFill>
              </a:rPr>
              <a:t>guard the gates </a:t>
            </a:r>
            <a:r>
              <a:rPr lang="en-GB" dirty="0"/>
              <a:t>so that no merchandise could be brought in on the Sabbath day.</a:t>
            </a:r>
          </a:p>
          <a:p>
            <a:r>
              <a:rPr lang="en-GB" dirty="0"/>
              <a:t>Mark 2:27-28 </a:t>
            </a:r>
            <a:r>
              <a:rPr lang="en-GB" b="1" baseline="30000" dirty="0"/>
              <a:t> </a:t>
            </a:r>
            <a:r>
              <a:rPr lang="en-GB" dirty="0"/>
              <a:t>Then he said to them, “The Sabbath was </a:t>
            </a:r>
            <a:r>
              <a:rPr lang="en-GB" dirty="0">
                <a:solidFill>
                  <a:srgbClr val="FF0000"/>
                </a:solidFill>
              </a:rPr>
              <a:t>made for man</a:t>
            </a:r>
            <a:r>
              <a:rPr lang="en-GB" dirty="0"/>
              <a:t>, not man for the Sabbath. </a:t>
            </a:r>
            <a:r>
              <a:rPr lang="en-GB" b="1" baseline="30000" dirty="0"/>
              <a:t>28 </a:t>
            </a:r>
            <a:r>
              <a:rPr lang="en-GB" dirty="0"/>
              <a:t>So the </a:t>
            </a:r>
            <a:r>
              <a:rPr lang="en-GB" dirty="0">
                <a:solidFill>
                  <a:srgbClr val="FF0000"/>
                </a:solidFill>
              </a:rPr>
              <a:t>Son of Man is Lord even of the Sabbath</a:t>
            </a:r>
            <a:r>
              <a:rPr lang="en-GB" dirty="0"/>
              <a:t>.”</a:t>
            </a:r>
          </a:p>
          <a:p>
            <a:r>
              <a:rPr lang="en-GB" dirty="0"/>
              <a:t> Matthew 12:10-12 And, behold, there was a man which had his hand withered. And they asked him, saying, Is it lawful to heal on the sabbath days? that they might accuse him. </a:t>
            </a:r>
            <a:r>
              <a:rPr lang="en-GB" b="1" baseline="30000" dirty="0"/>
              <a:t>11 </a:t>
            </a:r>
            <a:r>
              <a:rPr lang="en-GB" dirty="0"/>
              <a:t>And he said unto them, What man shall there be among you, that shall have one sheep, and if it fall into a pit on the sabbath day, will he not lay hold on it, and lift it out? </a:t>
            </a:r>
            <a:r>
              <a:rPr lang="en-GB" b="1" baseline="30000" dirty="0"/>
              <a:t>12 </a:t>
            </a:r>
            <a:r>
              <a:rPr lang="en-GB" dirty="0"/>
              <a:t>How much then is a man better than a sheep? </a:t>
            </a:r>
            <a:r>
              <a:rPr lang="en-GB" dirty="0">
                <a:solidFill>
                  <a:srgbClr val="FF0000"/>
                </a:solidFill>
              </a:rPr>
              <a:t>Wherefore it is lawful to do well on the sabbath days.</a:t>
            </a:r>
          </a:p>
          <a:p>
            <a:pPr marL="0" indent="0">
              <a:buNone/>
            </a:pPr>
            <a:endParaRPr lang="en-GB" dirty="0"/>
          </a:p>
          <a:p>
            <a:endParaRPr lang="en-GB" dirty="0"/>
          </a:p>
        </p:txBody>
      </p:sp>
    </p:spTree>
    <p:extLst>
      <p:ext uri="{BB962C8B-B14F-4D97-AF65-F5344CB8AC3E}">
        <p14:creationId xmlns:p14="http://schemas.microsoft.com/office/powerpoint/2010/main" val="1027033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9B535-FA0B-4ED2-8B52-E5011DF2ADFD}"/>
              </a:ext>
            </a:extLst>
          </p:cNvPr>
          <p:cNvSpPr>
            <a:spLocks noGrp="1"/>
          </p:cNvSpPr>
          <p:nvPr>
            <p:ph type="title"/>
          </p:nvPr>
        </p:nvSpPr>
        <p:spPr/>
        <p:txBody>
          <a:bodyPr/>
          <a:lstStyle/>
          <a:p>
            <a:r>
              <a:rPr lang="en-GB" dirty="0"/>
              <a:t>Creation, the Fall of Man and The Plan of Redemption.</a:t>
            </a:r>
          </a:p>
        </p:txBody>
      </p:sp>
      <p:sp>
        <p:nvSpPr>
          <p:cNvPr id="3" name="Content Placeholder 2">
            <a:extLst>
              <a:ext uri="{FF2B5EF4-FFF2-40B4-BE49-F238E27FC236}">
                <a16:creationId xmlns:a16="http://schemas.microsoft.com/office/drawing/2014/main" id="{C6859FB9-9F10-4360-AB75-AAD0F03E48F4}"/>
              </a:ext>
            </a:extLst>
          </p:cNvPr>
          <p:cNvSpPr>
            <a:spLocks noGrp="1"/>
          </p:cNvSpPr>
          <p:nvPr>
            <p:ph idx="1"/>
          </p:nvPr>
        </p:nvSpPr>
        <p:spPr/>
        <p:txBody>
          <a:bodyPr>
            <a:normAutofit fontScale="85000" lnSpcReduction="20000"/>
          </a:bodyPr>
          <a:lstStyle/>
          <a:p>
            <a:r>
              <a:rPr lang="en-GB" dirty="0"/>
              <a:t>God declared His completed creation “very good” (Gen. 1:31). </a:t>
            </a:r>
          </a:p>
          <a:p>
            <a:r>
              <a:rPr lang="en-GB" dirty="0"/>
              <a:t>No taint of sin or shadow of death marred the fair creation.</a:t>
            </a:r>
          </a:p>
          <a:p>
            <a:r>
              <a:rPr lang="en-GB" dirty="0"/>
              <a:t>The serpent began his discourse with a question and then completely contradicted what God had said: “ ‘You will not surely die’ (Gen. 3:4).</a:t>
            </a:r>
          </a:p>
          <a:p>
            <a:r>
              <a:rPr lang="en-GB" dirty="0"/>
              <a:t>Satan promised Eve great knowledge and that she would be like God.</a:t>
            </a:r>
          </a:p>
          <a:p>
            <a:r>
              <a:rPr lang="en-GB" dirty="0"/>
              <a:t>In Romans 5:8, Paul writes about sin and the beauty of salvation: “while we were yet sinners, Christ died for us” </a:t>
            </a:r>
            <a:r>
              <a:rPr lang="en-GB"/>
              <a:t>and that </a:t>
            </a:r>
            <a:r>
              <a:rPr lang="en-GB" dirty="0"/>
              <a:t>“Sin entered the world through one man, and death through sin, and in this way death came to all people” (Rom. 5:12, NIV).</a:t>
            </a:r>
          </a:p>
          <a:p>
            <a:r>
              <a:rPr lang="en-GB" dirty="0"/>
              <a:t>Romans 5:19-20 For as by one man's disobedience many were made sinners, so by the obedience of one shall many be made righteous.</a:t>
            </a:r>
          </a:p>
          <a:p>
            <a:r>
              <a:rPr lang="en-GB" b="1" baseline="30000" dirty="0"/>
              <a:t>20 </a:t>
            </a:r>
            <a:r>
              <a:rPr lang="en-GB" dirty="0"/>
              <a:t>Moreover the law entered, that the offence might abound. But where sin abounded, grace did much more abound:</a:t>
            </a:r>
          </a:p>
          <a:p>
            <a:endParaRPr lang="en-GB" dirty="0"/>
          </a:p>
        </p:txBody>
      </p:sp>
    </p:spTree>
    <p:extLst>
      <p:ext uri="{BB962C8B-B14F-4D97-AF65-F5344CB8AC3E}">
        <p14:creationId xmlns:p14="http://schemas.microsoft.com/office/powerpoint/2010/main" val="1136214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6BAF2-023C-4F48-A190-9E62880364FA}"/>
              </a:ext>
            </a:extLst>
          </p:cNvPr>
          <p:cNvSpPr>
            <a:spLocks noGrp="1"/>
          </p:cNvSpPr>
          <p:nvPr>
            <p:ph type="title"/>
          </p:nvPr>
        </p:nvSpPr>
        <p:spPr>
          <a:xfrm>
            <a:off x="762001" y="803325"/>
            <a:ext cx="5314536" cy="1325563"/>
          </a:xfrm>
        </p:spPr>
        <p:txBody>
          <a:bodyPr>
            <a:normAutofit/>
          </a:bodyPr>
          <a:lstStyle/>
          <a:p>
            <a:r>
              <a:rPr lang="en-GB"/>
              <a:t>Sacred History (FB1)/ Creation (FB6)</a:t>
            </a:r>
          </a:p>
        </p:txBody>
      </p:sp>
      <p:sp>
        <p:nvSpPr>
          <p:cNvPr id="3" name="Content Placeholder 2">
            <a:extLst>
              <a:ext uri="{FF2B5EF4-FFF2-40B4-BE49-F238E27FC236}">
                <a16:creationId xmlns:a16="http://schemas.microsoft.com/office/drawing/2014/main" id="{6477ABF0-91EC-417E-849B-42CF9CD70579}"/>
              </a:ext>
            </a:extLst>
          </p:cNvPr>
          <p:cNvSpPr>
            <a:spLocks noGrp="1"/>
          </p:cNvSpPr>
          <p:nvPr>
            <p:ph idx="1"/>
          </p:nvPr>
        </p:nvSpPr>
        <p:spPr>
          <a:xfrm>
            <a:off x="762000" y="2279018"/>
            <a:ext cx="5314543" cy="3375920"/>
          </a:xfrm>
        </p:spPr>
        <p:txBody>
          <a:bodyPr anchor="t">
            <a:normAutofit/>
          </a:bodyPr>
          <a:lstStyle/>
          <a:p>
            <a:pPr marL="514350" indent="-514350">
              <a:buAutoNum type="arabicPeriod"/>
            </a:pPr>
            <a:r>
              <a:rPr lang="en-GB" sz="1500"/>
              <a:t>Understanding that the Bible is an inspired book and that it contains everything man needs to live now and in the life hereafter.</a:t>
            </a:r>
          </a:p>
          <a:p>
            <a:pPr marL="514350" indent="-514350">
              <a:buAutoNum type="arabicPeriod"/>
            </a:pPr>
            <a:r>
              <a:rPr lang="en-GB" sz="1500"/>
              <a:t>Story relating to Luke 17:28 “It was the same in the days of Lot. People were eating and drinking, buying and selling, planting and building. </a:t>
            </a:r>
            <a:r>
              <a:rPr lang="en-GB" sz="1500" b="1" baseline="30000"/>
              <a:t>29 </a:t>
            </a:r>
            <a:r>
              <a:rPr lang="en-GB" sz="1500"/>
              <a:t>But the day Lot left Sodom, fire and sulphur rained down from heaven and destroyed them all. </a:t>
            </a:r>
            <a:r>
              <a:rPr lang="en-GB" sz="1500" b="1" baseline="30000"/>
              <a:t>30 </a:t>
            </a:r>
            <a:r>
              <a:rPr lang="en-GB" sz="1500"/>
              <a:t>“It will be just like this on the day the Son of Man is revealed. </a:t>
            </a:r>
          </a:p>
          <a:p>
            <a:pPr marL="514350" indent="-514350">
              <a:buAutoNum type="arabicPeriod"/>
            </a:pPr>
            <a:r>
              <a:rPr lang="en-GB" sz="1500"/>
              <a:t>Review the study of creation, and keep a seven day outdoor log of your personal observations from nature in which each day focuses on those parts that were created on that day.</a:t>
            </a:r>
          </a:p>
          <a:p>
            <a:endParaRPr lang="en-GB" sz="1500"/>
          </a:p>
        </p:txBody>
      </p:sp>
      <p:sp>
        <p:nvSpPr>
          <p:cNvPr id="1028" name="Freeform: Shape 70">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Bible on the App Store">
            <a:extLst>
              <a:ext uri="{FF2B5EF4-FFF2-40B4-BE49-F238E27FC236}">
                <a16:creationId xmlns:a16="http://schemas.microsoft.com/office/drawing/2014/main" id="{F92BE1E4-0621-4CD6-93AA-0376BAA9082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768" r="2" b="2"/>
          <a:stretch/>
        </p:blipFill>
        <p:spPr bwMode="auto">
          <a:xfrm>
            <a:off x="6750141" y="-2"/>
            <a:ext cx="5441859" cy="5654940"/>
          </a:xfrm>
          <a:custGeom>
            <a:avLst/>
            <a:gdLst/>
            <a:ahLst/>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692734"/>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ADE99-5CD8-45A3-AC38-D133CE33E3D7}"/>
              </a:ext>
            </a:extLst>
          </p:cNvPr>
          <p:cNvSpPr>
            <a:spLocks noGrp="1"/>
          </p:cNvSpPr>
          <p:nvPr>
            <p:ph type="title"/>
          </p:nvPr>
        </p:nvSpPr>
        <p:spPr>
          <a:xfrm>
            <a:off x="6234336" y="313467"/>
            <a:ext cx="5314536" cy="1325563"/>
          </a:xfrm>
        </p:spPr>
        <p:txBody>
          <a:bodyPr>
            <a:normAutofit/>
          </a:bodyPr>
          <a:lstStyle/>
          <a:p>
            <a:r>
              <a:rPr lang="en-US" sz="2800" dirty="0"/>
              <a:t>The Bible was given to men by inspiration of the Holy Spirit. (2 Timothy 3:16)</a:t>
            </a:r>
            <a:endParaRPr lang="en-GB" sz="2800" dirty="0"/>
          </a:p>
        </p:txBody>
      </p:sp>
      <p:sp>
        <p:nvSpPr>
          <p:cNvPr id="71" name="Freeform: Shape 70">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50" name="Picture 2" descr="Bible on the App Store">
            <a:extLst>
              <a:ext uri="{FF2B5EF4-FFF2-40B4-BE49-F238E27FC236}">
                <a16:creationId xmlns:a16="http://schemas.microsoft.com/office/drawing/2014/main" id="{B36C44C4-DC7F-42A4-9E2A-BFC3720D821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768" r="2" b="2"/>
          <a:stretch/>
        </p:blipFill>
        <p:spPr bwMode="auto">
          <a:xfrm>
            <a:off x="2" y="-2"/>
            <a:ext cx="5441859" cy="5654940"/>
          </a:xfrm>
          <a:custGeom>
            <a:avLst/>
            <a:gdLst/>
            <a:ahLst/>
            <a:cxnLst/>
            <a:rect l="l" t="t" r="r" b="b"/>
            <a:pathLst>
              <a:path w="5441859" h="5654940">
                <a:moveTo>
                  <a:pt x="0" y="0"/>
                </a:moveTo>
                <a:lnTo>
                  <a:pt x="4400491" y="0"/>
                </a:lnTo>
                <a:lnTo>
                  <a:pt x="4484766" y="76595"/>
                </a:lnTo>
                <a:cubicBezTo>
                  <a:pt x="5076107" y="667936"/>
                  <a:pt x="5441859" y="1484866"/>
                  <a:pt x="5441859" y="2387221"/>
                </a:cubicBezTo>
                <a:cubicBezTo>
                  <a:pt x="5441859" y="4191932"/>
                  <a:pt x="3978851" y="5654940"/>
                  <a:pt x="2174140" y="5654940"/>
                </a:cubicBezTo>
                <a:cubicBezTo>
                  <a:pt x="1412778" y="5654940"/>
                  <a:pt x="712231" y="5394557"/>
                  <a:pt x="156693" y="4957981"/>
                </a:cubicBezTo>
                <a:lnTo>
                  <a:pt x="0" y="4820612"/>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EBD1BF30-240D-4CE0-880D-FABAA600B65A}"/>
              </a:ext>
            </a:extLst>
          </p:cNvPr>
          <p:cNvSpPr>
            <a:spLocks noGrp="1"/>
          </p:cNvSpPr>
          <p:nvPr>
            <p:ph idx="1"/>
          </p:nvPr>
        </p:nvSpPr>
        <p:spPr>
          <a:xfrm>
            <a:off x="6234329" y="1741039"/>
            <a:ext cx="5489585" cy="4349517"/>
          </a:xfrm>
        </p:spPr>
        <p:txBody>
          <a:bodyPr anchor="t">
            <a:normAutofit fontScale="85000" lnSpcReduction="10000"/>
          </a:bodyPr>
          <a:lstStyle/>
          <a:p>
            <a:r>
              <a:rPr lang="en-US" sz="1400" dirty="0"/>
              <a:t>The Old and New Testament are Holy Scriptures, </a:t>
            </a:r>
            <a:r>
              <a:rPr lang="en-GB" sz="1400" dirty="0"/>
              <a:t>given by divine inspiration through holy men of God who spoke and wrote as they were moved by the spirit. </a:t>
            </a:r>
          </a:p>
          <a:p>
            <a:r>
              <a:rPr lang="en-US" sz="1400" dirty="0"/>
              <a:t>66 books written by more than 40 authors on 3 continents (Asia, Africa and Europe)</a:t>
            </a:r>
          </a:p>
          <a:p>
            <a:pPr lvl="0"/>
            <a:r>
              <a:rPr lang="en-US" sz="1400" dirty="0"/>
              <a:t>Bible was the first book to be translated, to be printed and is read by 95% of the earth’s population today.</a:t>
            </a:r>
          </a:p>
          <a:p>
            <a:pPr marL="0" indent="0">
              <a:buNone/>
            </a:pPr>
            <a:r>
              <a:rPr lang="en-US" sz="2400" dirty="0"/>
              <a:t>This Holy word contains:</a:t>
            </a:r>
            <a:endParaRPr lang="en-GB" sz="2400" dirty="0"/>
          </a:p>
          <a:p>
            <a:pPr lvl="0"/>
            <a:r>
              <a:rPr lang="en-US" sz="1400" dirty="0"/>
              <a:t>All  of the knowledge necessary for living now and for salvation</a:t>
            </a:r>
            <a:endParaRPr lang="en-GB" sz="1400" dirty="0"/>
          </a:p>
          <a:p>
            <a:pPr lvl="0"/>
            <a:r>
              <a:rPr lang="en-US" sz="1400" dirty="0"/>
              <a:t>A trustworthy record of all of God’s acts in History e.g. CREATION. </a:t>
            </a:r>
          </a:p>
          <a:p>
            <a:pPr lvl="0"/>
            <a:r>
              <a:rPr lang="en-US" sz="1400" dirty="0"/>
              <a:t>Doctrines that cover the state of the dead; marriage etc.</a:t>
            </a:r>
            <a:endParaRPr lang="en-GB" sz="1400" dirty="0"/>
          </a:p>
          <a:p>
            <a:pPr lvl="0"/>
            <a:r>
              <a:rPr lang="en-US" sz="1400" dirty="0"/>
              <a:t>Prophecies of what is to happen in the future – as shown in Daniel.</a:t>
            </a:r>
            <a:endParaRPr lang="en-GB" sz="1400" dirty="0"/>
          </a:p>
          <a:p>
            <a:pPr lvl="0"/>
            <a:r>
              <a:rPr lang="en-US" sz="1400" dirty="0"/>
              <a:t>Instructions of how to live and eat healthy foods </a:t>
            </a:r>
            <a:r>
              <a:rPr lang="en-US" sz="1400" dirty="0" err="1"/>
              <a:t>eg</a:t>
            </a:r>
            <a:r>
              <a:rPr lang="en-US" sz="1400" dirty="0"/>
              <a:t> Exodus, Leviticus, Genesis..</a:t>
            </a:r>
            <a:endParaRPr lang="en-GB" sz="1400" dirty="0"/>
          </a:p>
          <a:p>
            <a:pPr lvl="0"/>
            <a:r>
              <a:rPr lang="en-US" sz="1400" dirty="0"/>
              <a:t>Guidance on how and when to worship</a:t>
            </a:r>
            <a:endParaRPr lang="en-GB" sz="1400" dirty="0"/>
          </a:p>
          <a:p>
            <a:r>
              <a:rPr lang="en-US" sz="1400" dirty="0"/>
              <a:t>Instructions on relationships e.g. for families, conflict resolution, counselling </a:t>
            </a:r>
            <a:r>
              <a:rPr lang="en-US" sz="1400" dirty="0" err="1"/>
              <a:t>etc</a:t>
            </a:r>
            <a:endParaRPr lang="en-US" sz="1400" dirty="0"/>
          </a:p>
          <a:p>
            <a:r>
              <a:rPr lang="en-GB" dirty="0"/>
              <a:t>are quite unique in harmony and accuracy.</a:t>
            </a:r>
            <a:endParaRPr lang="en-GB" sz="1400" dirty="0"/>
          </a:p>
          <a:p>
            <a:endParaRPr lang="en-GB" sz="1400" dirty="0"/>
          </a:p>
        </p:txBody>
      </p:sp>
    </p:spTree>
    <p:extLst>
      <p:ext uri="{BB962C8B-B14F-4D97-AF65-F5344CB8AC3E}">
        <p14:creationId xmlns:p14="http://schemas.microsoft.com/office/powerpoint/2010/main" val="3945586345"/>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079D0-56CE-4DE3-A23D-1D5C2DC387DC}"/>
              </a:ext>
            </a:extLst>
          </p:cNvPr>
          <p:cNvSpPr>
            <a:spLocks noGrp="1"/>
          </p:cNvSpPr>
          <p:nvPr>
            <p:ph type="title"/>
          </p:nvPr>
        </p:nvSpPr>
        <p:spPr>
          <a:xfrm>
            <a:off x="762001" y="803325"/>
            <a:ext cx="5314536" cy="1325563"/>
          </a:xfrm>
        </p:spPr>
        <p:txBody>
          <a:bodyPr>
            <a:normAutofit/>
          </a:bodyPr>
          <a:lstStyle/>
          <a:p>
            <a:r>
              <a:rPr lang="en-GB" dirty="0"/>
              <a:t>GOD HAS TO BE THE CENTRE</a:t>
            </a:r>
            <a:endParaRPr lang="en-GB"/>
          </a:p>
        </p:txBody>
      </p:sp>
      <p:sp>
        <p:nvSpPr>
          <p:cNvPr id="3" name="Content Placeholder 2">
            <a:extLst>
              <a:ext uri="{FF2B5EF4-FFF2-40B4-BE49-F238E27FC236}">
                <a16:creationId xmlns:a16="http://schemas.microsoft.com/office/drawing/2014/main" id="{DCB0B5E6-A9E4-452D-B187-05E1C145CC12}"/>
              </a:ext>
            </a:extLst>
          </p:cNvPr>
          <p:cNvSpPr>
            <a:spLocks noGrp="1"/>
          </p:cNvSpPr>
          <p:nvPr>
            <p:ph idx="1"/>
          </p:nvPr>
        </p:nvSpPr>
        <p:spPr>
          <a:xfrm>
            <a:off x="762000" y="2279018"/>
            <a:ext cx="5314543" cy="3375920"/>
          </a:xfrm>
        </p:spPr>
        <p:txBody>
          <a:bodyPr anchor="t">
            <a:normAutofit/>
          </a:bodyPr>
          <a:lstStyle/>
          <a:p>
            <a:pPr algn="ctr"/>
            <a:r>
              <a:rPr lang="en-GB" sz="1800" dirty="0"/>
              <a:t>Psalm 14:1</a:t>
            </a:r>
          </a:p>
          <a:p>
            <a:pPr algn="ctr"/>
            <a:endParaRPr lang="en-GB" sz="1800" dirty="0"/>
          </a:p>
          <a:p>
            <a:pPr algn="ctr"/>
            <a:r>
              <a:rPr lang="en-GB" sz="3200" dirty="0"/>
              <a:t>A fool says in his heart “There is no God”.</a:t>
            </a:r>
          </a:p>
        </p:txBody>
      </p:sp>
      <p:sp>
        <p:nvSpPr>
          <p:cNvPr id="9" name="Freeform: Shape 8">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2" descr="Bible on the App Store">
            <a:extLst>
              <a:ext uri="{FF2B5EF4-FFF2-40B4-BE49-F238E27FC236}">
                <a16:creationId xmlns:a16="http://schemas.microsoft.com/office/drawing/2014/main" id="{364EF192-FA6F-4449-BDA6-15C34032BA2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768" r="2" b="2"/>
          <a:stretch/>
        </p:blipFill>
        <p:spPr bwMode="auto">
          <a:xfrm>
            <a:off x="6750141" y="-2"/>
            <a:ext cx="5441859" cy="5654940"/>
          </a:xfrm>
          <a:custGeom>
            <a:avLst/>
            <a:gdLst/>
            <a:ahLst/>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2256747"/>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1EC19-8FB7-49B4-8FFA-51664E041F73}"/>
              </a:ext>
            </a:extLst>
          </p:cNvPr>
          <p:cNvSpPr>
            <a:spLocks noGrp="1"/>
          </p:cNvSpPr>
          <p:nvPr>
            <p:ph type="title"/>
          </p:nvPr>
        </p:nvSpPr>
        <p:spPr/>
        <p:txBody>
          <a:bodyPr/>
          <a:lstStyle/>
          <a:p>
            <a:r>
              <a:rPr lang="en-GB" dirty="0"/>
              <a:t>The Creation- A literal 7 Day Week.</a:t>
            </a:r>
          </a:p>
        </p:txBody>
      </p:sp>
      <p:sp>
        <p:nvSpPr>
          <p:cNvPr id="3" name="Content Placeholder 2">
            <a:extLst>
              <a:ext uri="{FF2B5EF4-FFF2-40B4-BE49-F238E27FC236}">
                <a16:creationId xmlns:a16="http://schemas.microsoft.com/office/drawing/2014/main" id="{A056D271-68F6-4BE9-A1F5-BBE9872863D8}"/>
              </a:ext>
            </a:extLst>
          </p:cNvPr>
          <p:cNvSpPr>
            <a:spLocks noGrp="1"/>
          </p:cNvSpPr>
          <p:nvPr>
            <p:ph idx="1"/>
          </p:nvPr>
        </p:nvSpPr>
        <p:spPr/>
        <p:txBody>
          <a:bodyPr>
            <a:normAutofit/>
          </a:bodyPr>
          <a:lstStyle/>
          <a:p>
            <a:r>
              <a:rPr lang="en-GB" dirty="0"/>
              <a:t>This presentation is based on the Bible, especially the book of Genesis as the foundation for the rest of the Scriptural and Adventist Christian teaching on creation.</a:t>
            </a:r>
          </a:p>
          <a:p>
            <a:r>
              <a:rPr lang="en-GB" dirty="0"/>
              <a:t>It asserts that God is the Supernatural and Supreme creator of all nature and that the Scriptures are The Living Word of God.</a:t>
            </a:r>
          </a:p>
          <a:p>
            <a:r>
              <a:rPr lang="en-GB" dirty="0"/>
              <a:t>It centres on the tenets that Creation, according to the Bible was completed in 7 literal days and that the Sabbath is part of God’s creation and a special day of rest in honour of God’s mighty creative work.</a:t>
            </a:r>
          </a:p>
          <a:p>
            <a:r>
              <a:rPr lang="en-GB" dirty="0"/>
              <a:t>7 Literal days.</a:t>
            </a:r>
          </a:p>
        </p:txBody>
      </p:sp>
    </p:spTree>
    <p:extLst>
      <p:ext uri="{BB962C8B-B14F-4D97-AF65-F5344CB8AC3E}">
        <p14:creationId xmlns:p14="http://schemas.microsoft.com/office/powerpoint/2010/main" val="3649132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B3040-A75D-472A-8470-AB305FE873DF}"/>
              </a:ext>
            </a:extLst>
          </p:cNvPr>
          <p:cNvSpPr>
            <a:spLocks noGrp="1"/>
          </p:cNvSpPr>
          <p:nvPr>
            <p:ph type="title"/>
          </p:nvPr>
        </p:nvSpPr>
        <p:spPr>
          <a:xfrm>
            <a:off x="839788" y="304801"/>
            <a:ext cx="10515600" cy="1376362"/>
          </a:xfrm>
        </p:spPr>
        <p:txBody>
          <a:bodyPr>
            <a:normAutofit/>
          </a:bodyPr>
          <a:lstStyle/>
          <a:p>
            <a:pPr algn="ctr"/>
            <a:r>
              <a:rPr lang="en-GB" dirty="0">
                <a:solidFill>
                  <a:schemeClr val="accent6"/>
                </a:solidFill>
              </a:rPr>
              <a:t>Fundamental belief  6: </a:t>
            </a:r>
            <a:br>
              <a:rPr lang="en-GB" dirty="0"/>
            </a:br>
            <a:r>
              <a:rPr lang="en-GB" sz="4000" dirty="0"/>
              <a:t>God is the creator of everything that was made.</a:t>
            </a:r>
          </a:p>
        </p:txBody>
      </p:sp>
      <p:sp>
        <p:nvSpPr>
          <p:cNvPr id="3" name="Text Placeholder 2">
            <a:extLst>
              <a:ext uri="{FF2B5EF4-FFF2-40B4-BE49-F238E27FC236}">
                <a16:creationId xmlns:a16="http://schemas.microsoft.com/office/drawing/2014/main" id="{0D433831-0320-48B3-82FF-8533571F5D2F}"/>
              </a:ext>
            </a:extLst>
          </p:cNvPr>
          <p:cNvSpPr>
            <a:spLocks noGrp="1"/>
          </p:cNvSpPr>
          <p:nvPr>
            <p:ph type="body" idx="1"/>
          </p:nvPr>
        </p:nvSpPr>
        <p:spPr/>
        <p:txBody>
          <a:bodyPr/>
          <a:lstStyle/>
          <a:p>
            <a:r>
              <a:rPr lang="en-GB" dirty="0">
                <a:solidFill>
                  <a:srgbClr val="FF0000"/>
                </a:solidFill>
              </a:rPr>
              <a:t>In The Beginning:</a:t>
            </a:r>
            <a:r>
              <a:rPr lang="en-GB" dirty="0"/>
              <a:t> </a:t>
            </a:r>
          </a:p>
        </p:txBody>
      </p:sp>
      <p:sp>
        <p:nvSpPr>
          <p:cNvPr id="4" name="Content Placeholder 3">
            <a:extLst>
              <a:ext uri="{FF2B5EF4-FFF2-40B4-BE49-F238E27FC236}">
                <a16:creationId xmlns:a16="http://schemas.microsoft.com/office/drawing/2014/main" id="{B0947692-C2BC-43EF-A9FE-892E6C21E769}"/>
              </a:ext>
            </a:extLst>
          </p:cNvPr>
          <p:cNvSpPr>
            <a:spLocks noGrp="1"/>
          </p:cNvSpPr>
          <p:nvPr>
            <p:ph sz="half" idx="2"/>
          </p:nvPr>
        </p:nvSpPr>
        <p:spPr/>
        <p:txBody>
          <a:bodyPr/>
          <a:lstStyle/>
          <a:p>
            <a:endParaRPr lang="en-GB" dirty="0"/>
          </a:p>
        </p:txBody>
      </p:sp>
      <p:sp>
        <p:nvSpPr>
          <p:cNvPr id="5" name="Text Placeholder 4">
            <a:extLst>
              <a:ext uri="{FF2B5EF4-FFF2-40B4-BE49-F238E27FC236}">
                <a16:creationId xmlns:a16="http://schemas.microsoft.com/office/drawing/2014/main" id="{86ED5DFA-A1A2-46F3-B894-63A406DA2012}"/>
              </a:ext>
            </a:extLst>
          </p:cNvPr>
          <p:cNvSpPr>
            <a:spLocks noGrp="1"/>
          </p:cNvSpPr>
          <p:nvPr>
            <p:ph type="body" sz="quarter" idx="3"/>
          </p:nvPr>
        </p:nvSpPr>
        <p:spPr/>
        <p:txBody>
          <a:bodyPr/>
          <a:lstStyle/>
          <a:p>
            <a:r>
              <a:rPr lang="en-GB" dirty="0"/>
              <a:t>The spirit of God moved upon the face of the waters.</a:t>
            </a:r>
          </a:p>
        </p:txBody>
      </p:sp>
      <p:sp>
        <p:nvSpPr>
          <p:cNvPr id="6" name="Content Placeholder 5">
            <a:extLst>
              <a:ext uri="{FF2B5EF4-FFF2-40B4-BE49-F238E27FC236}">
                <a16:creationId xmlns:a16="http://schemas.microsoft.com/office/drawing/2014/main" id="{E8A3C04C-453E-4F0C-A5A6-BACA1C5488A4}"/>
              </a:ext>
            </a:extLst>
          </p:cNvPr>
          <p:cNvSpPr>
            <a:spLocks noGrp="1"/>
          </p:cNvSpPr>
          <p:nvPr>
            <p:ph sz="quarter" idx="4"/>
          </p:nvPr>
        </p:nvSpPr>
        <p:spPr/>
        <p:txBody>
          <a:bodyPr/>
          <a:lstStyle/>
          <a:p>
            <a:pPr marL="0" indent="0">
              <a:buNone/>
            </a:pPr>
            <a:r>
              <a:rPr lang="en-GB" dirty="0"/>
              <a:t>The earth was without form and void; and darkness was upon the face of the deep. And the spirit of God moved upon the face of the waters. (Genesis 1:2)</a:t>
            </a:r>
          </a:p>
          <a:p>
            <a:pPr marL="0" indent="0">
              <a:buNone/>
            </a:pPr>
            <a:r>
              <a:rPr lang="en-GB" dirty="0">
                <a:solidFill>
                  <a:srgbClr val="FF0000"/>
                </a:solidFill>
              </a:rPr>
              <a:t>(God existed before the time started)</a:t>
            </a:r>
          </a:p>
        </p:txBody>
      </p:sp>
      <p:sp>
        <p:nvSpPr>
          <p:cNvPr id="7" name="Rectangle 6">
            <a:extLst>
              <a:ext uri="{FF2B5EF4-FFF2-40B4-BE49-F238E27FC236}">
                <a16:creationId xmlns:a16="http://schemas.microsoft.com/office/drawing/2014/main" id="{59C954D5-D4BD-410C-9A0F-A3D862A1A85D}"/>
              </a:ext>
            </a:extLst>
          </p:cNvPr>
          <p:cNvSpPr/>
          <p:nvPr/>
        </p:nvSpPr>
        <p:spPr>
          <a:xfrm>
            <a:off x="836612" y="2505075"/>
            <a:ext cx="5157787" cy="368458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9186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F5685-B759-4036-B500-AB12496503AE}"/>
              </a:ext>
            </a:extLst>
          </p:cNvPr>
          <p:cNvSpPr>
            <a:spLocks noGrp="1"/>
          </p:cNvSpPr>
          <p:nvPr>
            <p:ph type="title"/>
          </p:nvPr>
        </p:nvSpPr>
        <p:spPr/>
        <p:txBody>
          <a:bodyPr/>
          <a:lstStyle/>
          <a:p>
            <a:r>
              <a:rPr lang="en-GB" dirty="0"/>
              <a:t>Day one of the creation week.</a:t>
            </a:r>
          </a:p>
        </p:txBody>
      </p:sp>
      <p:sp>
        <p:nvSpPr>
          <p:cNvPr id="3" name="Text Placeholder 2">
            <a:extLst>
              <a:ext uri="{FF2B5EF4-FFF2-40B4-BE49-F238E27FC236}">
                <a16:creationId xmlns:a16="http://schemas.microsoft.com/office/drawing/2014/main" id="{2675AA43-26F2-48DD-9B0B-7CDF05E28A87}"/>
              </a:ext>
            </a:extLst>
          </p:cNvPr>
          <p:cNvSpPr>
            <a:spLocks noGrp="1"/>
          </p:cNvSpPr>
          <p:nvPr>
            <p:ph type="body" idx="1"/>
          </p:nvPr>
        </p:nvSpPr>
        <p:spPr/>
        <p:txBody>
          <a:bodyPr>
            <a:normAutofit fontScale="92500"/>
          </a:bodyPr>
          <a:lstStyle/>
          <a:p>
            <a:r>
              <a:rPr lang="en-GB" dirty="0"/>
              <a:t>Day 1 of Creation- Earth, space, light and time - Day and Night. (Genesis 1:1-5)</a:t>
            </a:r>
          </a:p>
        </p:txBody>
      </p:sp>
      <p:sp>
        <p:nvSpPr>
          <p:cNvPr id="5" name="Text Placeholder 4">
            <a:extLst>
              <a:ext uri="{FF2B5EF4-FFF2-40B4-BE49-F238E27FC236}">
                <a16:creationId xmlns:a16="http://schemas.microsoft.com/office/drawing/2014/main" id="{03A73B55-6BCA-4C3F-AAEE-8F50E50DBE08}"/>
              </a:ext>
            </a:extLst>
          </p:cNvPr>
          <p:cNvSpPr>
            <a:spLocks noGrp="1"/>
          </p:cNvSpPr>
          <p:nvPr>
            <p:ph type="body" sz="quarter" idx="3"/>
          </p:nvPr>
        </p:nvSpPr>
        <p:spPr/>
        <p:txBody>
          <a:bodyPr>
            <a:normAutofit fontScale="92500"/>
          </a:bodyPr>
          <a:lstStyle/>
          <a:p>
            <a:r>
              <a:rPr lang="en-GB" dirty="0"/>
              <a:t>And the evening and the morning were the first day.</a:t>
            </a:r>
          </a:p>
        </p:txBody>
      </p:sp>
      <p:sp>
        <p:nvSpPr>
          <p:cNvPr id="6" name="Content Placeholder 5">
            <a:extLst>
              <a:ext uri="{FF2B5EF4-FFF2-40B4-BE49-F238E27FC236}">
                <a16:creationId xmlns:a16="http://schemas.microsoft.com/office/drawing/2014/main" id="{C86DCAAD-2E37-4B5A-B5BC-6F8FB0966455}"/>
              </a:ext>
            </a:extLst>
          </p:cNvPr>
          <p:cNvSpPr>
            <a:spLocks noGrp="1"/>
          </p:cNvSpPr>
          <p:nvPr>
            <p:ph sz="quarter" idx="4"/>
          </p:nvPr>
        </p:nvSpPr>
        <p:spPr/>
        <p:txBody>
          <a:bodyPr>
            <a:normAutofit fontScale="85000" lnSpcReduction="20000"/>
          </a:bodyPr>
          <a:lstStyle/>
          <a:p>
            <a:r>
              <a:rPr lang="en-GB" dirty="0"/>
              <a:t>God said let there be light and there was light.</a:t>
            </a:r>
          </a:p>
          <a:p>
            <a:r>
              <a:rPr lang="en-GB" dirty="0"/>
              <a:t>God saw that the light was good. </a:t>
            </a:r>
          </a:p>
          <a:p>
            <a:r>
              <a:rPr lang="en-GB" dirty="0"/>
              <a:t>God divided the light from darkness.</a:t>
            </a:r>
          </a:p>
          <a:p>
            <a:r>
              <a:rPr lang="en-GB" dirty="0"/>
              <a:t>God called the light day and the darkness night.</a:t>
            </a:r>
          </a:p>
          <a:p>
            <a:r>
              <a:rPr lang="en-GB" dirty="0"/>
              <a:t>God saw that it was good.</a:t>
            </a:r>
          </a:p>
          <a:p>
            <a:r>
              <a:rPr lang="en-GB" dirty="0"/>
              <a:t>And the evening and the morning were the first day. </a:t>
            </a:r>
          </a:p>
          <a:p>
            <a:r>
              <a:rPr lang="en-GB" dirty="0">
                <a:solidFill>
                  <a:srgbClr val="FF0000"/>
                </a:solidFill>
              </a:rPr>
              <a:t>(Earth, space, time, light, unit of time – day,  evening, morning)</a:t>
            </a:r>
          </a:p>
          <a:p>
            <a:endParaRPr lang="en-GB" dirty="0"/>
          </a:p>
          <a:p>
            <a:endParaRPr lang="en-GB" dirty="0"/>
          </a:p>
        </p:txBody>
      </p:sp>
      <p:pic>
        <p:nvPicPr>
          <p:cNvPr id="10" name="Content Placeholder 9">
            <a:extLst>
              <a:ext uri="{FF2B5EF4-FFF2-40B4-BE49-F238E27FC236}">
                <a16:creationId xmlns:a16="http://schemas.microsoft.com/office/drawing/2014/main" id="{CD519CA3-EF7D-4EA4-B463-09CA8A60B43E}"/>
              </a:ext>
            </a:extLst>
          </p:cNvPr>
          <p:cNvPicPr>
            <a:picLocks noGrp="1" noChangeAspect="1"/>
          </p:cNvPicPr>
          <p:nvPr>
            <p:ph sz="half" idx="2"/>
          </p:nvPr>
        </p:nvPicPr>
        <p:blipFill>
          <a:blip r:embed="rId2"/>
          <a:stretch>
            <a:fillRect/>
          </a:stretch>
        </p:blipFill>
        <p:spPr>
          <a:xfrm>
            <a:off x="742122" y="2493294"/>
            <a:ext cx="5353878" cy="3708676"/>
          </a:xfrm>
          <a:prstGeom prst="rect">
            <a:avLst/>
          </a:prstGeom>
        </p:spPr>
      </p:pic>
    </p:spTree>
    <p:extLst>
      <p:ext uri="{BB962C8B-B14F-4D97-AF65-F5344CB8AC3E}">
        <p14:creationId xmlns:p14="http://schemas.microsoft.com/office/powerpoint/2010/main" val="1799902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80">
                                          <p:stCondLst>
                                            <p:cond delay="0"/>
                                          </p:stCondLst>
                                        </p:cTn>
                                        <p:tgtEl>
                                          <p:spTgt spid="6">
                                            <p:txEl>
                                              <p:pRg st="0" end="0"/>
                                            </p:txEl>
                                          </p:spTgt>
                                        </p:tgtEl>
                                      </p:cBhvr>
                                    </p:animEffect>
                                    <p:anim calcmode="lin" valueType="num">
                                      <p:cBhvr>
                                        <p:cTn id="8" dur="1822" tmFilter="0,0; 0.14,0.36; 0.43,0.73; 0.71,0.91; 1.0,1.0">
                                          <p:stCondLst>
                                            <p:cond delay="0"/>
                                          </p:stCondLst>
                                        </p:cTn>
                                        <p:tgtEl>
                                          <p:spTgt spid="6">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xEl>
                                              <p:pRg st="0" end="0"/>
                                            </p:txEl>
                                          </p:spTgt>
                                        </p:tgtEl>
                                      </p:cBhvr>
                                      <p:to x="100000" y="60000"/>
                                    </p:animScale>
                                    <p:animScale>
                                      <p:cBhvr>
                                        <p:cTn id="14" dur="166" decel="50000">
                                          <p:stCondLst>
                                            <p:cond delay="676"/>
                                          </p:stCondLst>
                                        </p:cTn>
                                        <p:tgtEl>
                                          <p:spTgt spid="6">
                                            <p:txEl>
                                              <p:pRg st="0" end="0"/>
                                            </p:txEl>
                                          </p:spTgt>
                                        </p:tgtEl>
                                      </p:cBhvr>
                                      <p:to x="100000" y="100000"/>
                                    </p:animScale>
                                    <p:animScale>
                                      <p:cBhvr>
                                        <p:cTn id="15" dur="26">
                                          <p:stCondLst>
                                            <p:cond delay="1312"/>
                                          </p:stCondLst>
                                        </p:cTn>
                                        <p:tgtEl>
                                          <p:spTgt spid="6">
                                            <p:txEl>
                                              <p:pRg st="0" end="0"/>
                                            </p:txEl>
                                          </p:spTgt>
                                        </p:tgtEl>
                                      </p:cBhvr>
                                      <p:to x="100000" y="80000"/>
                                    </p:animScale>
                                    <p:animScale>
                                      <p:cBhvr>
                                        <p:cTn id="16" dur="166" decel="50000">
                                          <p:stCondLst>
                                            <p:cond delay="1338"/>
                                          </p:stCondLst>
                                        </p:cTn>
                                        <p:tgtEl>
                                          <p:spTgt spid="6">
                                            <p:txEl>
                                              <p:pRg st="0" end="0"/>
                                            </p:txEl>
                                          </p:spTgt>
                                        </p:tgtEl>
                                      </p:cBhvr>
                                      <p:to x="100000" y="100000"/>
                                    </p:animScale>
                                    <p:animScale>
                                      <p:cBhvr>
                                        <p:cTn id="17" dur="26">
                                          <p:stCondLst>
                                            <p:cond delay="1642"/>
                                          </p:stCondLst>
                                        </p:cTn>
                                        <p:tgtEl>
                                          <p:spTgt spid="6">
                                            <p:txEl>
                                              <p:pRg st="0" end="0"/>
                                            </p:txEl>
                                          </p:spTgt>
                                        </p:tgtEl>
                                      </p:cBhvr>
                                      <p:to x="100000" y="90000"/>
                                    </p:animScale>
                                    <p:animScale>
                                      <p:cBhvr>
                                        <p:cTn id="18" dur="166" decel="50000">
                                          <p:stCondLst>
                                            <p:cond delay="1668"/>
                                          </p:stCondLst>
                                        </p:cTn>
                                        <p:tgtEl>
                                          <p:spTgt spid="6">
                                            <p:txEl>
                                              <p:pRg st="0" end="0"/>
                                            </p:txEl>
                                          </p:spTgt>
                                        </p:tgtEl>
                                      </p:cBhvr>
                                      <p:to x="100000" y="100000"/>
                                    </p:animScale>
                                    <p:animScale>
                                      <p:cBhvr>
                                        <p:cTn id="19" dur="26">
                                          <p:stCondLst>
                                            <p:cond delay="1808"/>
                                          </p:stCondLst>
                                        </p:cTn>
                                        <p:tgtEl>
                                          <p:spTgt spid="6">
                                            <p:txEl>
                                              <p:pRg st="0" end="0"/>
                                            </p:txEl>
                                          </p:spTgt>
                                        </p:tgtEl>
                                      </p:cBhvr>
                                      <p:to x="100000" y="95000"/>
                                    </p:animScale>
                                    <p:animScale>
                                      <p:cBhvr>
                                        <p:cTn id="20" dur="166" decel="50000">
                                          <p:stCondLst>
                                            <p:cond delay="1834"/>
                                          </p:stCondLst>
                                        </p:cTn>
                                        <p:tgtEl>
                                          <p:spTgt spid="6">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Effect transition="in" filter="wipe(down)">
                                      <p:cBhvr>
                                        <p:cTn id="25" dur="580">
                                          <p:stCondLst>
                                            <p:cond delay="0"/>
                                          </p:stCondLst>
                                        </p:cTn>
                                        <p:tgtEl>
                                          <p:spTgt spid="6">
                                            <p:txEl>
                                              <p:pRg st="1" end="1"/>
                                            </p:txEl>
                                          </p:spTgt>
                                        </p:tgtEl>
                                      </p:cBhvr>
                                    </p:animEffect>
                                    <p:anim calcmode="lin" valueType="num">
                                      <p:cBhvr>
                                        <p:cTn id="26" dur="1822" tmFilter="0,0; 0.14,0.36; 0.43,0.73; 0.71,0.91; 1.0,1.0">
                                          <p:stCondLst>
                                            <p:cond delay="0"/>
                                          </p:stCondLst>
                                        </p:cTn>
                                        <p:tgtEl>
                                          <p:spTgt spid="6">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xEl>
                                              <p:pRg st="1" end="1"/>
                                            </p:txEl>
                                          </p:spTgt>
                                        </p:tgtEl>
                                      </p:cBhvr>
                                      <p:to x="100000" y="60000"/>
                                    </p:animScale>
                                    <p:animScale>
                                      <p:cBhvr>
                                        <p:cTn id="32" dur="166" decel="50000">
                                          <p:stCondLst>
                                            <p:cond delay="676"/>
                                          </p:stCondLst>
                                        </p:cTn>
                                        <p:tgtEl>
                                          <p:spTgt spid="6">
                                            <p:txEl>
                                              <p:pRg st="1" end="1"/>
                                            </p:txEl>
                                          </p:spTgt>
                                        </p:tgtEl>
                                      </p:cBhvr>
                                      <p:to x="100000" y="100000"/>
                                    </p:animScale>
                                    <p:animScale>
                                      <p:cBhvr>
                                        <p:cTn id="33" dur="26">
                                          <p:stCondLst>
                                            <p:cond delay="1312"/>
                                          </p:stCondLst>
                                        </p:cTn>
                                        <p:tgtEl>
                                          <p:spTgt spid="6">
                                            <p:txEl>
                                              <p:pRg st="1" end="1"/>
                                            </p:txEl>
                                          </p:spTgt>
                                        </p:tgtEl>
                                      </p:cBhvr>
                                      <p:to x="100000" y="80000"/>
                                    </p:animScale>
                                    <p:animScale>
                                      <p:cBhvr>
                                        <p:cTn id="34" dur="166" decel="50000">
                                          <p:stCondLst>
                                            <p:cond delay="1338"/>
                                          </p:stCondLst>
                                        </p:cTn>
                                        <p:tgtEl>
                                          <p:spTgt spid="6">
                                            <p:txEl>
                                              <p:pRg st="1" end="1"/>
                                            </p:txEl>
                                          </p:spTgt>
                                        </p:tgtEl>
                                      </p:cBhvr>
                                      <p:to x="100000" y="100000"/>
                                    </p:animScale>
                                    <p:animScale>
                                      <p:cBhvr>
                                        <p:cTn id="35" dur="26">
                                          <p:stCondLst>
                                            <p:cond delay="1642"/>
                                          </p:stCondLst>
                                        </p:cTn>
                                        <p:tgtEl>
                                          <p:spTgt spid="6">
                                            <p:txEl>
                                              <p:pRg st="1" end="1"/>
                                            </p:txEl>
                                          </p:spTgt>
                                        </p:tgtEl>
                                      </p:cBhvr>
                                      <p:to x="100000" y="90000"/>
                                    </p:animScale>
                                    <p:animScale>
                                      <p:cBhvr>
                                        <p:cTn id="36" dur="166" decel="50000">
                                          <p:stCondLst>
                                            <p:cond delay="1668"/>
                                          </p:stCondLst>
                                        </p:cTn>
                                        <p:tgtEl>
                                          <p:spTgt spid="6">
                                            <p:txEl>
                                              <p:pRg st="1" end="1"/>
                                            </p:txEl>
                                          </p:spTgt>
                                        </p:tgtEl>
                                      </p:cBhvr>
                                      <p:to x="100000" y="100000"/>
                                    </p:animScale>
                                    <p:animScale>
                                      <p:cBhvr>
                                        <p:cTn id="37" dur="26">
                                          <p:stCondLst>
                                            <p:cond delay="1808"/>
                                          </p:stCondLst>
                                        </p:cTn>
                                        <p:tgtEl>
                                          <p:spTgt spid="6">
                                            <p:txEl>
                                              <p:pRg st="1" end="1"/>
                                            </p:txEl>
                                          </p:spTgt>
                                        </p:tgtEl>
                                      </p:cBhvr>
                                      <p:to x="100000" y="95000"/>
                                    </p:animScale>
                                    <p:animScale>
                                      <p:cBhvr>
                                        <p:cTn id="38" dur="166" decel="50000">
                                          <p:stCondLst>
                                            <p:cond delay="1834"/>
                                          </p:stCondLst>
                                        </p:cTn>
                                        <p:tgtEl>
                                          <p:spTgt spid="6">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6">
                                            <p:txEl>
                                              <p:pRg st="2" end="2"/>
                                            </p:txEl>
                                          </p:spTgt>
                                        </p:tgtEl>
                                        <p:attrNameLst>
                                          <p:attrName>style.visibility</p:attrName>
                                        </p:attrNameLst>
                                      </p:cBhvr>
                                      <p:to>
                                        <p:strVal val="visible"/>
                                      </p:to>
                                    </p:set>
                                    <p:animEffect transition="in" filter="wipe(down)">
                                      <p:cBhvr>
                                        <p:cTn id="43" dur="580">
                                          <p:stCondLst>
                                            <p:cond delay="0"/>
                                          </p:stCondLst>
                                        </p:cTn>
                                        <p:tgtEl>
                                          <p:spTgt spid="6">
                                            <p:txEl>
                                              <p:pRg st="2" end="2"/>
                                            </p:txEl>
                                          </p:spTgt>
                                        </p:tgtEl>
                                      </p:cBhvr>
                                    </p:animEffect>
                                    <p:anim calcmode="lin" valueType="num">
                                      <p:cBhvr>
                                        <p:cTn id="44" dur="1822" tmFilter="0,0; 0.14,0.36; 0.43,0.73; 0.71,0.91; 1.0,1.0">
                                          <p:stCondLst>
                                            <p:cond delay="0"/>
                                          </p:stCondLst>
                                        </p:cTn>
                                        <p:tgtEl>
                                          <p:spTgt spid="6">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6">
                                            <p:txEl>
                                              <p:pRg st="2" end="2"/>
                                            </p:txEl>
                                          </p:spTgt>
                                        </p:tgtEl>
                                      </p:cBhvr>
                                      <p:to x="100000" y="60000"/>
                                    </p:animScale>
                                    <p:animScale>
                                      <p:cBhvr>
                                        <p:cTn id="50" dur="166" decel="50000">
                                          <p:stCondLst>
                                            <p:cond delay="676"/>
                                          </p:stCondLst>
                                        </p:cTn>
                                        <p:tgtEl>
                                          <p:spTgt spid="6">
                                            <p:txEl>
                                              <p:pRg st="2" end="2"/>
                                            </p:txEl>
                                          </p:spTgt>
                                        </p:tgtEl>
                                      </p:cBhvr>
                                      <p:to x="100000" y="100000"/>
                                    </p:animScale>
                                    <p:animScale>
                                      <p:cBhvr>
                                        <p:cTn id="51" dur="26">
                                          <p:stCondLst>
                                            <p:cond delay="1312"/>
                                          </p:stCondLst>
                                        </p:cTn>
                                        <p:tgtEl>
                                          <p:spTgt spid="6">
                                            <p:txEl>
                                              <p:pRg st="2" end="2"/>
                                            </p:txEl>
                                          </p:spTgt>
                                        </p:tgtEl>
                                      </p:cBhvr>
                                      <p:to x="100000" y="80000"/>
                                    </p:animScale>
                                    <p:animScale>
                                      <p:cBhvr>
                                        <p:cTn id="52" dur="166" decel="50000">
                                          <p:stCondLst>
                                            <p:cond delay="1338"/>
                                          </p:stCondLst>
                                        </p:cTn>
                                        <p:tgtEl>
                                          <p:spTgt spid="6">
                                            <p:txEl>
                                              <p:pRg st="2" end="2"/>
                                            </p:txEl>
                                          </p:spTgt>
                                        </p:tgtEl>
                                      </p:cBhvr>
                                      <p:to x="100000" y="100000"/>
                                    </p:animScale>
                                    <p:animScale>
                                      <p:cBhvr>
                                        <p:cTn id="53" dur="26">
                                          <p:stCondLst>
                                            <p:cond delay="1642"/>
                                          </p:stCondLst>
                                        </p:cTn>
                                        <p:tgtEl>
                                          <p:spTgt spid="6">
                                            <p:txEl>
                                              <p:pRg st="2" end="2"/>
                                            </p:txEl>
                                          </p:spTgt>
                                        </p:tgtEl>
                                      </p:cBhvr>
                                      <p:to x="100000" y="90000"/>
                                    </p:animScale>
                                    <p:animScale>
                                      <p:cBhvr>
                                        <p:cTn id="54" dur="166" decel="50000">
                                          <p:stCondLst>
                                            <p:cond delay="1668"/>
                                          </p:stCondLst>
                                        </p:cTn>
                                        <p:tgtEl>
                                          <p:spTgt spid="6">
                                            <p:txEl>
                                              <p:pRg st="2" end="2"/>
                                            </p:txEl>
                                          </p:spTgt>
                                        </p:tgtEl>
                                      </p:cBhvr>
                                      <p:to x="100000" y="100000"/>
                                    </p:animScale>
                                    <p:animScale>
                                      <p:cBhvr>
                                        <p:cTn id="55" dur="26">
                                          <p:stCondLst>
                                            <p:cond delay="1808"/>
                                          </p:stCondLst>
                                        </p:cTn>
                                        <p:tgtEl>
                                          <p:spTgt spid="6">
                                            <p:txEl>
                                              <p:pRg st="2" end="2"/>
                                            </p:txEl>
                                          </p:spTgt>
                                        </p:tgtEl>
                                      </p:cBhvr>
                                      <p:to x="100000" y="95000"/>
                                    </p:animScale>
                                    <p:animScale>
                                      <p:cBhvr>
                                        <p:cTn id="56" dur="166" decel="50000">
                                          <p:stCondLst>
                                            <p:cond delay="1834"/>
                                          </p:stCondLst>
                                        </p:cTn>
                                        <p:tgtEl>
                                          <p:spTgt spid="6">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6">
                                            <p:txEl>
                                              <p:pRg st="3" end="3"/>
                                            </p:txEl>
                                          </p:spTgt>
                                        </p:tgtEl>
                                        <p:attrNameLst>
                                          <p:attrName>style.visibility</p:attrName>
                                        </p:attrNameLst>
                                      </p:cBhvr>
                                      <p:to>
                                        <p:strVal val="visible"/>
                                      </p:to>
                                    </p:set>
                                    <p:animEffect transition="in" filter="wipe(down)">
                                      <p:cBhvr>
                                        <p:cTn id="61" dur="580">
                                          <p:stCondLst>
                                            <p:cond delay="0"/>
                                          </p:stCondLst>
                                        </p:cTn>
                                        <p:tgtEl>
                                          <p:spTgt spid="6">
                                            <p:txEl>
                                              <p:pRg st="3" end="3"/>
                                            </p:txEl>
                                          </p:spTgt>
                                        </p:tgtEl>
                                      </p:cBhvr>
                                    </p:animEffect>
                                    <p:anim calcmode="lin" valueType="num">
                                      <p:cBhvr>
                                        <p:cTn id="62" dur="1822" tmFilter="0,0; 0.14,0.36; 0.43,0.73; 0.71,0.91; 1.0,1.0">
                                          <p:stCondLst>
                                            <p:cond delay="0"/>
                                          </p:stCondLst>
                                        </p:cTn>
                                        <p:tgtEl>
                                          <p:spTgt spid="6">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6">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6">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6">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6">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6">
                                            <p:txEl>
                                              <p:pRg st="3" end="3"/>
                                            </p:txEl>
                                          </p:spTgt>
                                        </p:tgtEl>
                                      </p:cBhvr>
                                      <p:to x="100000" y="60000"/>
                                    </p:animScale>
                                    <p:animScale>
                                      <p:cBhvr>
                                        <p:cTn id="68" dur="166" decel="50000">
                                          <p:stCondLst>
                                            <p:cond delay="676"/>
                                          </p:stCondLst>
                                        </p:cTn>
                                        <p:tgtEl>
                                          <p:spTgt spid="6">
                                            <p:txEl>
                                              <p:pRg st="3" end="3"/>
                                            </p:txEl>
                                          </p:spTgt>
                                        </p:tgtEl>
                                      </p:cBhvr>
                                      <p:to x="100000" y="100000"/>
                                    </p:animScale>
                                    <p:animScale>
                                      <p:cBhvr>
                                        <p:cTn id="69" dur="26">
                                          <p:stCondLst>
                                            <p:cond delay="1312"/>
                                          </p:stCondLst>
                                        </p:cTn>
                                        <p:tgtEl>
                                          <p:spTgt spid="6">
                                            <p:txEl>
                                              <p:pRg st="3" end="3"/>
                                            </p:txEl>
                                          </p:spTgt>
                                        </p:tgtEl>
                                      </p:cBhvr>
                                      <p:to x="100000" y="80000"/>
                                    </p:animScale>
                                    <p:animScale>
                                      <p:cBhvr>
                                        <p:cTn id="70" dur="166" decel="50000">
                                          <p:stCondLst>
                                            <p:cond delay="1338"/>
                                          </p:stCondLst>
                                        </p:cTn>
                                        <p:tgtEl>
                                          <p:spTgt spid="6">
                                            <p:txEl>
                                              <p:pRg st="3" end="3"/>
                                            </p:txEl>
                                          </p:spTgt>
                                        </p:tgtEl>
                                      </p:cBhvr>
                                      <p:to x="100000" y="100000"/>
                                    </p:animScale>
                                    <p:animScale>
                                      <p:cBhvr>
                                        <p:cTn id="71" dur="26">
                                          <p:stCondLst>
                                            <p:cond delay="1642"/>
                                          </p:stCondLst>
                                        </p:cTn>
                                        <p:tgtEl>
                                          <p:spTgt spid="6">
                                            <p:txEl>
                                              <p:pRg st="3" end="3"/>
                                            </p:txEl>
                                          </p:spTgt>
                                        </p:tgtEl>
                                      </p:cBhvr>
                                      <p:to x="100000" y="90000"/>
                                    </p:animScale>
                                    <p:animScale>
                                      <p:cBhvr>
                                        <p:cTn id="72" dur="166" decel="50000">
                                          <p:stCondLst>
                                            <p:cond delay="1668"/>
                                          </p:stCondLst>
                                        </p:cTn>
                                        <p:tgtEl>
                                          <p:spTgt spid="6">
                                            <p:txEl>
                                              <p:pRg st="3" end="3"/>
                                            </p:txEl>
                                          </p:spTgt>
                                        </p:tgtEl>
                                      </p:cBhvr>
                                      <p:to x="100000" y="100000"/>
                                    </p:animScale>
                                    <p:animScale>
                                      <p:cBhvr>
                                        <p:cTn id="73" dur="26">
                                          <p:stCondLst>
                                            <p:cond delay="1808"/>
                                          </p:stCondLst>
                                        </p:cTn>
                                        <p:tgtEl>
                                          <p:spTgt spid="6">
                                            <p:txEl>
                                              <p:pRg st="3" end="3"/>
                                            </p:txEl>
                                          </p:spTgt>
                                        </p:tgtEl>
                                      </p:cBhvr>
                                      <p:to x="100000" y="95000"/>
                                    </p:animScale>
                                    <p:animScale>
                                      <p:cBhvr>
                                        <p:cTn id="74" dur="166" decel="50000">
                                          <p:stCondLst>
                                            <p:cond delay="1834"/>
                                          </p:stCondLst>
                                        </p:cTn>
                                        <p:tgtEl>
                                          <p:spTgt spid="6">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6">
                                            <p:txEl>
                                              <p:pRg st="4" end="4"/>
                                            </p:txEl>
                                          </p:spTgt>
                                        </p:tgtEl>
                                        <p:attrNameLst>
                                          <p:attrName>style.visibility</p:attrName>
                                        </p:attrNameLst>
                                      </p:cBhvr>
                                      <p:to>
                                        <p:strVal val="visible"/>
                                      </p:to>
                                    </p:set>
                                    <p:animEffect transition="in" filter="wipe(down)">
                                      <p:cBhvr>
                                        <p:cTn id="79" dur="580">
                                          <p:stCondLst>
                                            <p:cond delay="0"/>
                                          </p:stCondLst>
                                        </p:cTn>
                                        <p:tgtEl>
                                          <p:spTgt spid="6">
                                            <p:txEl>
                                              <p:pRg st="4" end="4"/>
                                            </p:txEl>
                                          </p:spTgt>
                                        </p:tgtEl>
                                      </p:cBhvr>
                                    </p:animEffect>
                                    <p:anim calcmode="lin" valueType="num">
                                      <p:cBhvr>
                                        <p:cTn id="80" dur="1822" tmFilter="0,0; 0.14,0.36; 0.43,0.73; 0.71,0.91; 1.0,1.0">
                                          <p:stCondLst>
                                            <p:cond delay="0"/>
                                          </p:stCondLst>
                                        </p:cTn>
                                        <p:tgtEl>
                                          <p:spTgt spid="6">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6">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6">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6">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6">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6">
                                            <p:txEl>
                                              <p:pRg st="4" end="4"/>
                                            </p:txEl>
                                          </p:spTgt>
                                        </p:tgtEl>
                                      </p:cBhvr>
                                      <p:to x="100000" y="60000"/>
                                    </p:animScale>
                                    <p:animScale>
                                      <p:cBhvr>
                                        <p:cTn id="86" dur="166" decel="50000">
                                          <p:stCondLst>
                                            <p:cond delay="676"/>
                                          </p:stCondLst>
                                        </p:cTn>
                                        <p:tgtEl>
                                          <p:spTgt spid="6">
                                            <p:txEl>
                                              <p:pRg st="4" end="4"/>
                                            </p:txEl>
                                          </p:spTgt>
                                        </p:tgtEl>
                                      </p:cBhvr>
                                      <p:to x="100000" y="100000"/>
                                    </p:animScale>
                                    <p:animScale>
                                      <p:cBhvr>
                                        <p:cTn id="87" dur="26">
                                          <p:stCondLst>
                                            <p:cond delay="1312"/>
                                          </p:stCondLst>
                                        </p:cTn>
                                        <p:tgtEl>
                                          <p:spTgt spid="6">
                                            <p:txEl>
                                              <p:pRg st="4" end="4"/>
                                            </p:txEl>
                                          </p:spTgt>
                                        </p:tgtEl>
                                      </p:cBhvr>
                                      <p:to x="100000" y="80000"/>
                                    </p:animScale>
                                    <p:animScale>
                                      <p:cBhvr>
                                        <p:cTn id="88" dur="166" decel="50000">
                                          <p:stCondLst>
                                            <p:cond delay="1338"/>
                                          </p:stCondLst>
                                        </p:cTn>
                                        <p:tgtEl>
                                          <p:spTgt spid="6">
                                            <p:txEl>
                                              <p:pRg st="4" end="4"/>
                                            </p:txEl>
                                          </p:spTgt>
                                        </p:tgtEl>
                                      </p:cBhvr>
                                      <p:to x="100000" y="100000"/>
                                    </p:animScale>
                                    <p:animScale>
                                      <p:cBhvr>
                                        <p:cTn id="89" dur="26">
                                          <p:stCondLst>
                                            <p:cond delay="1642"/>
                                          </p:stCondLst>
                                        </p:cTn>
                                        <p:tgtEl>
                                          <p:spTgt spid="6">
                                            <p:txEl>
                                              <p:pRg st="4" end="4"/>
                                            </p:txEl>
                                          </p:spTgt>
                                        </p:tgtEl>
                                      </p:cBhvr>
                                      <p:to x="100000" y="90000"/>
                                    </p:animScale>
                                    <p:animScale>
                                      <p:cBhvr>
                                        <p:cTn id="90" dur="166" decel="50000">
                                          <p:stCondLst>
                                            <p:cond delay="1668"/>
                                          </p:stCondLst>
                                        </p:cTn>
                                        <p:tgtEl>
                                          <p:spTgt spid="6">
                                            <p:txEl>
                                              <p:pRg st="4" end="4"/>
                                            </p:txEl>
                                          </p:spTgt>
                                        </p:tgtEl>
                                      </p:cBhvr>
                                      <p:to x="100000" y="100000"/>
                                    </p:animScale>
                                    <p:animScale>
                                      <p:cBhvr>
                                        <p:cTn id="91" dur="26">
                                          <p:stCondLst>
                                            <p:cond delay="1808"/>
                                          </p:stCondLst>
                                        </p:cTn>
                                        <p:tgtEl>
                                          <p:spTgt spid="6">
                                            <p:txEl>
                                              <p:pRg st="4" end="4"/>
                                            </p:txEl>
                                          </p:spTgt>
                                        </p:tgtEl>
                                      </p:cBhvr>
                                      <p:to x="100000" y="95000"/>
                                    </p:animScale>
                                    <p:animScale>
                                      <p:cBhvr>
                                        <p:cTn id="92" dur="166" decel="50000">
                                          <p:stCondLst>
                                            <p:cond delay="1834"/>
                                          </p:stCondLst>
                                        </p:cTn>
                                        <p:tgtEl>
                                          <p:spTgt spid="6">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6">
                                            <p:txEl>
                                              <p:pRg st="5" end="5"/>
                                            </p:txEl>
                                          </p:spTgt>
                                        </p:tgtEl>
                                        <p:attrNameLst>
                                          <p:attrName>style.visibility</p:attrName>
                                        </p:attrNameLst>
                                      </p:cBhvr>
                                      <p:to>
                                        <p:strVal val="visible"/>
                                      </p:to>
                                    </p:set>
                                    <p:animEffect transition="in" filter="wipe(down)">
                                      <p:cBhvr>
                                        <p:cTn id="97" dur="580">
                                          <p:stCondLst>
                                            <p:cond delay="0"/>
                                          </p:stCondLst>
                                        </p:cTn>
                                        <p:tgtEl>
                                          <p:spTgt spid="6">
                                            <p:txEl>
                                              <p:pRg st="5" end="5"/>
                                            </p:txEl>
                                          </p:spTgt>
                                        </p:tgtEl>
                                      </p:cBhvr>
                                    </p:animEffect>
                                    <p:anim calcmode="lin" valueType="num">
                                      <p:cBhvr>
                                        <p:cTn id="98" dur="1822" tmFilter="0,0; 0.14,0.36; 0.43,0.73; 0.71,0.91; 1.0,1.0">
                                          <p:stCondLst>
                                            <p:cond delay="0"/>
                                          </p:stCondLst>
                                        </p:cTn>
                                        <p:tgtEl>
                                          <p:spTgt spid="6">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6">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6">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6">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6">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6">
                                            <p:txEl>
                                              <p:pRg st="5" end="5"/>
                                            </p:txEl>
                                          </p:spTgt>
                                        </p:tgtEl>
                                      </p:cBhvr>
                                      <p:to x="100000" y="60000"/>
                                    </p:animScale>
                                    <p:animScale>
                                      <p:cBhvr>
                                        <p:cTn id="104" dur="166" decel="50000">
                                          <p:stCondLst>
                                            <p:cond delay="676"/>
                                          </p:stCondLst>
                                        </p:cTn>
                                        <p:tgtEl>
                                          <p:spTgt spid="6">
                                            <p:txEl>
                                              <p:pRg st="5" end="5"/>
                                            </p:txEl>
                                          </p:spTgt>
                                        </p:tgtEl>
                                      </p:cBhvr>
                                      <p:to x="100000" y="100000"/>
                                    </p:animScale>
                                    <p:animScale>
                                      <p:cBhvr>
                                        <p:cTn id="105" dur="26">
                                          <p:stCondLst>
                                            <p:cond delay="1312"/>
                                          </p:stCondLst>
                                        </p:cTn>
                                        <p:tgtEl>
                                          <p:spTgt spid="6">
                                            <p:txEl>
                                              <p:pRg st="5" end="5"/>
                                            </p:txEl>
                                          </p:spTgt>
                                        </p:tgtEl>
                                      </p:cBhvr>
                                      <p:to x="100000" y="80000"/>
                                    </p:animScale>
                                    <p:animScale>
                                      <p:cBhvr>
                                        <p:cTn id="106" dur="166" decel="50000">
                                          <p:stCondLst>
                                            <p:cond delay="1338"/>
                                          </p:stCondLst>
                                        </p:cTn>
                                        <p:tgtEl>
                                          <p:spTgt spid="6">
                                            <p:txEl>
                                              <p:pRg st="5" end="5"/>
                                            </p:txEl>
                                          </p:spTgt>
                                        </p:tgtEl>
                                      </p:cBhvr>
                                      <p:to x="100000" y="100000"/>
                                    </p:animScale>
                                    <p:animScale>
                                      <p:cBhvr>
                                        <p:cTn id="107" dur="26">
                                          <p:stCondLst>
                                            <p:cond delay="1642"/>
                                          </p:stCondLst>
                                        </p:cTn>
                                        <p:tgtEl>
                                          <p:spTgt spid="6">
                                            <p:txEl>
                                              <p:pRg st="5" end="5"/>
                                            </p:txEl>
                                          </p:spTgt>
                                        </p:tgtEl>
                                      </p:cBhvr>
                                      <p:to x="100000" y="90000"/>
                                    </p:animScale>
                                    <p:animScale>
                                      <p:cBhvr>
                                        <p:cTn id="108" dur="166" decel="50000">
                                          <p:stCondLst>
                                            <p:cond delay="1668"/>
                                          </p:stCondLst>
                                        </p:cTn>
                                        <p:tgtEl>
                                          <p:spTgt spid="6">
                                            <p:txEl>
                                              <p:pRg st="5" end="5"/>
                                            </p:txEl>
                                          </p:spTgt>
                                        </p:tgtEl>
                                      </p:cBhvr>
                                      <p:to x="100000" y="100000"/>
                                    </p:animScale>
                                    <p:animScale>
                                      <p:cBhvr>
                                        <p:cTn id="109" dur="26">
                                          <p:stCondLst>
                                            <p:cond delay="1808"/>
                                          </p:stCondLst>
                                        </p:cTn>
                                        <p:tgtEl>
                                          <p:spTgt spid="6">
                                            <p:txEl>
                                              <p:pRg st="5" end="5"/>
                                            </p:txEl>
                                          </p:spTgt>
                                        </p:tgtEl>
                                      </p:cBhvr>
                                      <p:to x="100000" y="95000"/>
                                    </p:animScale>
                                    <p:animScale>
                                      <p:cBhvr>
                                        <p:cTn id="110" dur="166" decel="50000">
                                          <p:stCondLst>
                                            <p:cond delay="1834"/>
                                          </p:stCondLst>
                                        </p:cTn>
                                        <p:tgtEl>
                                          <p:spTgt spid="6">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6">
                                            <p:txEl>
                                              <p:pRg st="6" end="6"/>
                                            </p:txEl>
                                          </p:spTgt>
                                        </p:tgtEl>
                                        <p:attrNameLst>
                                          <p:attrName>style.visibility</p:attrName>
                                        </p:attrNameLst>
                                      </p:cBhvr>
                                      <p:to>
                                        <p:strVal val="visible"/>
                                      </p:to>
                                    </p:set>
                                    <p:animEffect transition="in" filter="wipe(down)">
                                      <p:cBhvr>
                                        <p:cTn id="115" dur="580">
                                          <p:stCondLst>
                                            <p:cond delay="0"/>
                                          </p:stCondLst>
                                        </p:cTn>
                                        <p:tgtEl>
                                          <p:spTgt spid="6">
                                            <p:txEl>
                                              <p:pRg st="6" end="6"/>
                                            </p:txEl>
                                          </p:spTgt>
                                        </p:tgtEl>
                                      </p:cBhvr>
                                    </p:animEffect>
                                    <p:anim calcmode="lin" valueType="num">
                                      <p:cBhvr>
                                        <p:cTn id="116" dur="1822" tmFilter="0,0; 0.14,0.36; 0.43,0.73; 0.71,0.91; 1.0,1.0">
                                          <p:stCondLst>
                                            <p:cond delay="0"/>
                                          </p:stCondLst>
                                        </p:cTn>
                                        <p:tgtEl>
                                          <p:spTgt spid="6">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6">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6">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6">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6">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6">
                                            <p:txEl>
                                              <p:pRg st="6" end="6"/>
                                            </p:txEl>
                                          </p:spTgt>
                                        </p:tgtEl>
                                      </p:cBhvr>
                                      <p:to x="100000" y="60000"/>
                                    </p:animScale>
                                    <p:animScale>
                                      <p:cBhvr>
                                        <p:cTn id="122" dur="166" decel="50000">
                                          <p:stCondLst>
                                            <p:cond delay="676"/>
                                          </p:stCondLst>
                                        </p:cTn>
                                        <p:tgtEl>
                                          <p:spTgt spid="6">
                                            <p:txEl>
                                              <p:pRg st="6" end="6"/>
                                            </p:txEl>
                                          </p:spTgt>
                                        </p:tgtEl>
                                      </p:cBhvr>
                                      <p:to x="100000" y="100000"/>
                                    </p:animScale>
                                    <p:animScale>
                                      <p:cBhvr>
                                        <p:cTn id="123" dur="26">
                                          <p:stCondLst>
                                            <p:cond delay="1312"/>
                                          </p:stCondLst>
                                        </p:cTn>
                                        <p:tgtEl>
                                          <p:spTgt spid="6">
                                            <p:txEl>
                                              <p:pRg st="6" end="6"/>
                                            </p:txEl>
                                          </p:spTgt>
                                        </p:tgtEl>
                                      </p:cBhvr>
                                      <p:to x="100000" y="80000"/>
                                    </p:animScale>
                                    <p:animScale>
                                      <p:cBhvr>
                                        <p:cTn id="124" dur="166" decel="50000">
                                          <p:stCondLst>
                                            <p:cond delay="1338"/>
                                          </p:stCondLst>
                                        </p:cTn>
                                        <p:tgtEl>
                                          <p:spTgt spid="6">
                                            <p:txEl>
                                              <p:pRg st="6" end="6"/>
                                            </p:txEl>
                                          </p:spTgt>
                                        </p:tgtEl>
                                      </p:cBhvr>
                                      <p:to x="100000" y="100000"/>
                                    </p:animScale>
                                    <p:animScale>
                                      <p:cBhvr>
                                        <p:cTn id="125" dur="26">
                                          <p:stCondLst>
                                            <p:cond delay="1642"/>
                                          </p:stCondLst>
                                        </p:cTn>
                                        <p:tgtEl>
                                          <p:spTgt spid="6">
                                            <p:txEl>
                                              <p:pRg st="6" end="6"/>
                                            </p:txEl>
                                          </p:spTgt>
                                        </p:tgtEl>
                                      </p:cBhvr>
                                      <p:to x="100000" y="90000"/>
                                    </p:animScale>
                                    <p:animScale>
                                      <p:cBhvr>
                                        <p:cTn id="126" dur="166" decel="50000">
                                          <p:stCondLst>
                                            <p:cond delay="1668"/>
                                          </p:stCondLst>
                                        </p:cTn>
                                        <p:tgtEl>
                                          <p:spTgt spid="6">
                                            <p:txEl>
                                              <p:pRg st="6" end="6"/>
                                            </p:txEl>
                                          </p:spTgt>
                                        </p:tgtEl>
                                      </p:cBhvr>
                                      <p:to x="100000" y="100000"/>
                                    </p:animScale>
                                    <p:animScale>
                                      <p:cBhvr>
                                        <p:cTn id="127" dur="26">
                                          <p:stCondLst>
                                            <p:cond delay="1808"/>
                                          </p:stCondLst>
                                        </p:cTn>
                                        <p:tgtEl>
                                          <p:spTgt spid="6">
                                            <p:txEl>
                                              <p:pRg st="6" end="6"/>
                                            </p:txEl>
                                          </p:spTgt>
                                        </p:tgtEl>
                                      </p:cBhvr>
                                      <p:to x="100000" y="95000"/>
                                    </p:animScale>
                                    <p:animScale>
                                      <p:cBhvr>
                                        <p:cTn id="128" dur="166" decel="50000">
                                          <p:stCondLst>
                                            <p:cond delay="1834"/>
                                          </p:stCondLst>
                                        </p:cTn>
                                        <p:tgtEl>
                                          <p:spTgt spid="6">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D3058-8FAB-4032-A4BC-1BDECE14051C}"/>
              </a:ext>
            </a:extLst>
          </p:cNvPr>
          <p:cNvSpPr>
            <a:spLocks noGrp="1"/>
          </p:cNvSpPr>
          <p:nvPr>
            <p:ph type="title"/>
          </p:nvPr>
        </p:nvSpPr>
        <p:spPr/>
        <p:txBody>
          <a:bodyPr/>
          <a:lstStyle/>
          <a:p>
            <a:r>
              <a:rPr lang="en-GB" dirty="0"/>
              <a:t>Day two of the creation week.</a:t>
            </a:r>
          </a:p>
        </p:txBody>
      </p:sp>
      <p:sp>
        <p:nvSpPr>
          <p:cNvPr id="3" name="Text Placeholder 2">
            <a:extLst>
              <a:ext uri="{FF2B5EF4-FFF2-40B4-BE49-F238E27FC236}">
                <a16:creationId xmlns:a16="http://schemas.microsoft.com/office/drawing/2014/main" id="{25D0B66B-42F6-4108-B644-225350D0248D}"/>
              </a:ext>
            </a:extLst>
          </p:cNvPr>
          <p:cNvSpPr>
            <a:spLocks noGrp="1"/>
          </p:cNvSpPr>
          <p:nvPr>
            <p:ph type="body" idx="1"/>
          </p:nvPr>
        </p:nvSpPr>
        <p:spPr/>
        <p:txBody>
          <a:bodyPr/>
          <a:lstStyle/>
          <a:p>
            <a:r>
              <a:rPr lang="en-GB" dirty="0"/>
              <a:t>The firmament   (Genesis 1:6-8)</a:t>
            </a:r>
          </a:p>
        </p:txBody>
      </p:sp>
      <p:sp>
        <p:nvSpPr>
          <p:cNvPr id="5" name="Text Placeholder 4">
            <a:extLst>
              <a:ext uri="{FF2B5EF4-FFF2-40B4-BE49-F238E27FC236}">
                <a16:creationId xmlns:a16="http://schemas.microsoft.com/office/drawing/2014/main" id="{B4569C8D-3A1E-4406-82B5-9ADF2FF872AB}"/>
              </a:ext>
            </a:extLst>
          </p:cNvPr>
          <p:cNvSpPr>
            <a:spLocks noGrp="1"/>
          </p:cNvSpPr>
          <p:nvPr>
            <p:ph type="body" sz="quarter" idx="3"/>
          </p:nvPr>
        </p:nvSpPr>
        <p:spPr/>
        <p:txBody>
          <a:bodyPr/>
          <a:lstStyle/>
          <a:p>
            <a:r>
              <a:rPr lang="en-GB" dirty="0"/>
              <a:t>And the evening and the morning were the second day.</a:t>
            </a:r>
          </a:p>
        </p:txBody>
      </p:sp>
      <p:sp>
        <p:nvSpPr>
          <p:cNvPr id="6" name="Content Placeholder 5">
            <a:extLst>
              <a:ext uri="{FF2B5EF4-FFF2-40B4-BE49-F238E27FC236}">
                <a16:creationId xmlns:a16="http://schemas.microsoft.com/office/drawing/2014/main" id="{78DCC856-C1B6-4BFF-BE6B-E852B18456C9}"/>
              </a:ext>
            </a:extLst>
          </p:cNvPr>
          <p:cNvSpPr>
            <a:spLocks noGrp="1"/>
          </p:cNvSpPr>
          <p:nvPr>
            <p:ph sz="quarter" idx="4"/>
          </p:nvPr>
        </p:nvSpPr>
        <p:spPr/>
        <p:txBody>
          <a:bodyPr>
            <a:normAutofit fontScale="92500" lnSpcReduction="20000"/>
          </a:bodyPr>
          <a:lstStyle/>
          <a:p>
            <a:r>
              <a:rPr lang="en-GB" dirty="0"/>
              <a:t>God made the firmament.</a:t>
            </a:r>
          </a:p>
          <a:p>
            <a:r>
              <a:rPr lang="en-GB" dirty="0"/>
              <a:t>God divided the waters which were under the firmament from waters above the firmament.</a:t>
            </a:r>
          </a:p>
          <a:p>
            <a:r>
              <a:rPr lang="en-GB" dirty="0"/>
              <a:t>God called the firmament heaven.</a:t>
            </a:r>
          </a:p>
          <a:p>
            <a:r>
              <a:rPr lang="en-GB" dirty="0"/>
              <a:t>God saw that it was good.</a:t>
            </a:r>
          </a:p>
          <a:p>
            <a:r>
              <a:rPr lang="en-GB" dirty="0"/>
              <a:t>And the evening and the morning were the second day. </a:t>
            </a:r>
          </a:p>
          <a:p>
            <a:r>
              <a:rPr lang="en-GB" dirty="0">
                <a:solidFill>
                  <a:srgbClr val="FF0000"/>
                </a:solidFill>
              </a:rPr>
              <a:t>(Separation of the waters above and below the firmament) </a:t>
            </a:r>
          </a:p>
          <a:p>
            <a:endParaRPr lang="en-GB" dirty="0"/>
          </a:p>
        </p:txBody>
      </p:sp>
      <p:pic>
        <p:nvPicPr>
          <p:cNvPr id="10" name="Content Placeholder 9">
            <a:extLst>
              <a:ext uri="{FF2B5EF4-FFF2-40B4-BE49-F238E27FC236}">
                <a16:creationId xmlns:a16="http://schemas.microsoft.com/office/drawing/2014/main" id="{AB905447-2BA8-4EBD-B1F1-2DDCB062820C}"/>
              </a:ext>
            </a:extLst>
          </p:cNvPr>
          <p:cNvPicPr>
            <a:picLocks noGrp="1" noChangeAspect="1"/>
          </p:cNvPicPr>
          <p:nvPr>
            <p:ph sz="half" idx="2"/>
          </p:nvPr>
        </p:nvPicPr>
        <p:blipFill>
          <a:blip r:embed="rId2"/>
          <a:stretch>
            <a:fillRect/>
          </a:stretch>
        </p:blipFill>
        <p:spPr>
          <a:xfrm>
            <a:off x="836612" y="2522346"/>
            <a:ext cx="5183188" cy="3663509"/>
          </a:xfrm>
          <a:prstGeom prst="rect">
            <a:avLst/>
          </a:prstGeom>
        </p:spPr>
      </p:pic>
    </p:spTree>
    <p:extLst>
      <p:ext uri="{BB962C8B-B14F-4D97-AF65-F5344CB8AC3E}">
        <p14:creationId xmlns:p14="http://schemas.microsoft.com/office/powerpoint/2010/main" val="2555607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80">
                                          <p:stCondLst>
                                            <p:cond delay="0"/>
                                          </p:stCondLst>
                                        </p:cTn>
                                        <p:tgtEl>
                                          <p:spTgt spid="6">
                                            <p:txEl>
                                              <p:pRg st="0" end="0"/>
                                            </p:txEl>
                                          </p:spTgt>
                                        </p:tgtEl>
                                      </p:cBhvr>
                                    </p:animEffect>
                                    <p:anim calcmode="lin" valueType="num">
                                      <p:cBhvr>
                                        <p:cTn id="8" dur="1822" tmFilter="0,0; 0.14,0.36; 0.43,0.73; 0.71,0.91; 1.0,1.0">
                                          <p:stCondLst>
                                            <p:cond delay="0"/>
                                          </p:stCondLst>
                                        </p:cTn>
                                        <p:tgtEl>
                                          <p:spTgt spid="6">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xEl>
                                              <p:pRg st="0" end="0"/>
                                            </p:txEl>
                                          </p:spTgt>
                                        </p:tgtEl>
                                      </p:cBhvr>
                                      <p:to x="100000" y="60000"/>
                                    </p:animScale>
                                    <p:animScale>
                                      <p:cBhvr>
                                        <p:cTn id="14" dur="166" decel="50000">
                                          <p:stCondLst>
                                            <p:cond delay="676"/>
                                          </p:stCondLst>
                                        </p:cTn>
                                        <p:tgtEl>
                                          <p:spTgt spid="6">
                                            <p:txEl>
                                              <p:pRg st="0" end="0"/>
                                            </p:txEl>
                                          </p:spTgt>
                                        </p:tgtEl>
                                      </p:cBhvr>
                                      <p:to x="100000" y="100000"/>
                                    </p:animScale>
                                    <p:animScale>
                                      <p:cBhvr>
                                        <p:cTn id="15" dur="26">
                                          <p:stCondLst>
                                            <p:cond delay="1312"/>
                                          </p:stCondLst>
                                        </p:cTn>
                                        <p:tgtEl>
                                          <p:spTgt spid="6">
                                            <p:txEl>
                                              <p:pRg st="0" end="0"/>
                                            </p:txEl>
                                          </p:spTgt>
                                        </p:tgtEl>
                                      </p:cBhvr>
                                      <p:to x="100000" y="80000"/>
                                    </p:animScale>
                                    <p:animScale>
                                      <p:cBhvr>
                                        <p:cTn id="16" dur="166" decel="50000">
                                          <p:stCondLst>
                                            <p:cond delay="1338"/>
                                          </p:stCondLst>
                                        </p:cTn>
                                        <p:tgtEl>
                                          <p:spTgt spid="6">
                                            <p:txEl>
                                              <p:pRg st="0" end="0"/>
                                            </p:txEl>
                                          </p:spTgt>
                                        </p:tgtEl>
                                      </p:cBhvr>
                                      <p:to x="100000" y="100000"/>
                                    </p:animScale>
                                    <p:animScale>
                                      <p:cBhvr>
                                        <p:cTn id="17" dur="26">
                                          <p:stCondLst>
                                            <p:cond delay="1642"/>
                                          </p:stCondLst>
                                        </p:cTn>
                                        <p:tgtEl>
                                          <p:spTgt spid="6">
                                            <p:txEl>
                                              <p:pRg st="0" end="0"/>
                                            </p:txEl>
                                          </p:spTgt>
                                        </p:tgtEl>
                                      </p:cBhvr>
                                      <p:to x="100000" y="90000"/>
                                    </p:animScale>
                                    <p:animScale>
                                      <p:cBhvr>
                                        <p:cTn id="18" dur="166" decel="50000">
                                          <p:stCondLst>
                                            <p:cond delay="1668"/>
                                          </p:stCondLst>
                                        </p:cTn>
                                        <p:tgtEl>
                                          <p:spTgt spid="6">
                                            <p:txEl>
                                              <p:pRg st="0" end="0"/>
                                            </p:txEl>
                                          </p:spTgt>
                                        </p:tgtEl>
                                      </p:cBhvr>
                                      <p:to x="100000" y="100000"/>
                                    </p:animScale>
                                    <p:animScale>
                                      <p:cBhvr>
                                        <p:cTn id="19" dur="26">
                                          <p:stCondLst>
                                            <p:cond delay="1808"/>
                                          </p:stCondLst>
                                        </p:cTn>
                                        <p:tgtEl>
                                          <p:spTgt spid="6">
                                            <p:txEl>
                                              <p:pRg st="0" end="0"/>
                                            </p:txEl>
                                          </p:spTgt>
                                        </p:tgtEl>
                                      </p:cBhvr>
                                      <p:to x="100000" y="95000"/>
                                    </p:animScale>
                                    <p:animScale>
                                      <p:cBhvr>
                                        <p:cTn id="20" dur="166" decel="50000">
                                          <p:stCondLst>
                                            <p:cond delay="1834"/>
                                          </p:stCondLst>
                                        </p:cTn>
                                        <p:tgtEl>
                                          <p:spTgt spid="6">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Effect transition="in" filter="wipe(down)">
                                      <p:cBhvr>
                                        <p:cTn id="25" dur="580">
                                          <p:stCondLst>
                                            <p:cond delay="0"/>
                                          </p:stCondLst>
                                        </p:cTn>
                                        <p:tgtEl>
                                          <p:spTgt spid="6">
                                            <p:txEl>
                                              <p:pRg st="1" end="1"/>
                                            </p:txEl>
                                          </p:spTgt>
                                        </p:tgtEl>
                                      </p:cBhvr>
                                    </p:animEffect>
                                    <p:anim calcmode="lin" valueType="num">
                                      <p:cBhvr>
                                        <p:cTn id="26" dur="1822" tmFilter="0,0; 0.14,0.36; 0.43,0.73; 0.71,0.91; 1.0,1.0">
                                          <p:stCondLst>
                                            <p:cond delay="0"/>
                                          </p:stCondLst>
                                        </p:cTn>
                                        <p:tgtEl>
                                          <p:spTgt spid="6">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xEl>
                                              <p:pRg st="1" end="1"/>
                                            </p:txEl>
                                          </p:spTgt>
                                        </p:tgtEl>
                                      </p:cBhvr>
                                      <p:to x="100000" y="60000"/>
                                    </p:animScale>
                                    <p:animScale>
                                      <p:cBhvr>
                                        <p:cTn id="32" dur="166" decel="50000">
                                          <p:stCondLst>
                                            <p:cond delay="676"/>
                                          </p:stCondLst>
                                        </p:cTn>
                                        <p:tgtEl>
                                          <p:spTgt spid="6">
                                            <p:txEl>
                                              <p:pRg st="1" end="1"/>
                                            </p:txEl>
                                          </p:spTgt>
                                        </p:tgtEl>
                                      </p:cBhvr>
                                      <p:to x="100000" y="100000"/>
                                    </p:animScale>
                                    <p:animScale>
                                      <p:cBhvr>
                                        <p:cTn id="33" dur="26">
                                          <p:stCondLst>
                                            <p:cond delay="1312"/>
                                          </p:stCondLst>
                                        </p:cTn>
                                        <p:tgtEl>
                                          <p:spTgt spid="6">
                                            <p:txEl>
                                              <p:pRg st="1" end="1"/>
                                            </p:txEl>
                                          </p:spTgt>
                                        </p:tgtEl>
                                      </p:cBhvr>
                                      <p:to x="100000" y="80000"/>
                                    </p:animScale>
                                    <p:animScale>
                                      <p:cBhvr>
                                        <p:cTn id="34" dur="166" decel="50000">
                                          <p:stCondLst>
                                            <p:cond delay="1338"/>
                                          </p:stCondLst>
                                        </p:cTn>
                                        <p:tgtEl>
                                          <p:spTgt spid="6">
                                            <p:txEl>
                                              <p:pRg st="1" end="1"/>
                                            </p:txEl>
                                          </p:spTgt>
                                        </p:tgtEl>
                                      </p:cBhvr>
                                      <p:to x="100000" y="100000"/>
                                    </p:animScale>
                                    <p:animScale>
                                      <p:cBhvr>
                                        <p:cTn id="35" dur="26">
                                          <p:stCondLst>
                                            <p:cond delay="1642"/>
                                          </p:stCondLst>
                                        </p:cTn>
                                        <p:tgtEl>
                                          <p:spTgt spid="6">
                                            <p:txEl>
                                              <p:pRg st="1" end="1"/>
                                            </p:txEl>
                                          </p:spTgt>
                                        </p:tgtEl>
                                      </p:cBhvr>
                                      <p:to x="100000" y="90000"/>
                                    </p:animScale>
                                    <p:animScale>
                                      <p:cBhvr>
                                        <p:cTn id="36" dur="166" decel="50000">
                                          <p:stCondLst>
                                            <p:cond delay="1668"/>
                                          </p:stCondLst>
                                        </p:cTn>
                                        <p:tgtEl>
                                          <p:spTgt spid="6">
                                            <p:txEl>
                                              <p:pRg st="1" end="1"/>
                                            </p:txEl>
                                          </p:spTgt>
                                        </p:tgtEl>
                                      </p:cBhvr>
                                      <p:to x="100000" y="100000"/>
                                    </p:animScale>
                                    <p:animScale>
                                      <p:cBhvr>
                                        <p:cTn id="37" dur="26">
                                          <p:stCondLst>
                                            <p:cond delay="1808"/>
                                          </p:stCondLst>
                                        </p:cTn>
                                        <p:tgtEl>
                                          <p:spTgt spid="6">
                                            <p:txEl>
                                              <p:pRg st="1" end="1"/>
                                            </p:txEl>
                                          </p:spTgt>
                                        </p:tgtEl>
                                      </p:cBhvr>
                                      <p:to x="100000" y="95000"/>
                                    </p:animScale>
                                    <p:animScale>
                                      <p:cBhvr>
                                        <p:cTn id="38" dur="166" decel="50000">
                                          <p:stCondLst>
                                            <p:cond delay="1834"/>
                                          </p:stCondLst>
                                        </p:cTn>
                                        <p:tgtEl>
                                          <p:spTgt spid="6">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6">
                                            <p:txEl>
                                              <p:pRg st="2" end="2"/>
                                            </p:txEl>
                                          </p:spTgt>
                                        </p:tgtEl>
                                        <p:attrNameLst>
                                          <p:attrName>style.visibility</p:attrName>
                                        </p:attrNameLst>
                                      </p:cBhvr>
                                      <p:to>
                                        <p:strVal val="visible"/>
                                      </p:to>
                                    </p:set>
                                    <p:animEffect transition="in" filter="wipe(down)">
                                      <p:cBhvr>
                                        <p:cTn id="43" dur="580">
                                          <p:stCondLst>
                                            <p:cond delay="0"/>
                                          </p:stCondLst>
                                        </p:cTn>
                                        <p:tgtEl>
                                          <p:spTgt spid="6">
                                            <p:txEl>
                                              <p:pRg st="2" end="2"/>
                                            </p:txEl>
                                          </p:spTgt>
                                        </p:tgtEl>
                                      </p:cBhvr>
                                    </p:animEffect>
                                    <p:anim calcmode="lin" valueType="num">
                                      <p:cBhvr>
                                        <p:cTn id="44" dur="1822" tmFilter="0,0; 0.14,0.36; 0.43,0.73; 0.71,0.91; 1.0,1.0">
                                          <p:stCondLst>
                                            <p:cond delay="0"/>
                                          </p:stCondLst>
                                        </p:cTn>
                                        <p:tgtEl>
                                          <p:spTgt spid="6">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6">
                                            <p:txEl>
                                              <p:pRg st="2" end="2"/>
                                            </p:txEl>
                                          </p:spTgt>
                                        </p:tgtEl>
                                      </p:cBhvr>
                                      <p:to x="100000" y="60000"/>
                                    </p:animScale>
                                    <p:animScale>
                                      <p:cBhvr>
                                        <p:cTn id="50" dur="166" decel="50000">
                                          <p:stCondLst>
                                            <p:cond delay="676"/>
                                          </p:stCondLst>
                                        </p:cTn>
                                        <p:tgtEl>
                                          <p:spTgt spid="6">
                                            <p:txEl>
                                              <p:pRg st="2" end="2"/>
                                            </p:txEl>
                                          </p:spTgt>
                                        </p:tgtEl>
                                      </p:cBhvr>
                                      <p:to x="100000" y="100000"/>
                                    </p:animScale>
                                    <p:animScale>
                                      <p:cBhvr>
                                        <p:cTn id="51" dur="26">
                                          <p:stCondLst>
                                            <p:cond delay="1312"/>
                                          </p:stCondLst>
                                        </p:cTn>
                                        <p:tgtEl>
                                          <p:spTgt spid="6">
                                            <p:txEl>
                                              <p:pRg st="2" end="2"/>
                                            </p:txEl>
                                          </p:spTgt>
                                        </p:tgtEl>
                                      </p:cBhvr>
                                      <p:to x="100000" y="80000"/>
                                    </p:animScale>
                                    <p:animScale>
                                      <p:cBhvr>
                                        <p:cTn id="52" dur="166" decel="50000">
                                          <p:stCondLst>
                                            <p:cond delay="1338"/>
                                          </p:stCondLst>
                                        </p:cTn>
                                        <p:tgtEl>
                                          <p:spTgt spid="6">
                                            <p:txEl>
                                              <p:pRg st="2" end="2"/>
                                            </p:txEl>
                                          </p:spTgt>
                                        </p:tgtEl>
                                      </p:cBhvr>
                                      <p:to x="100000" y="100000"/>
                                    </p:animScale>
                                    <p:animScale>
                                      <p:cBhvr>
                                        <p:cTn id="53" dur="26">
                                          <p:stCondLst>
                                            <p:cond delay="1642"/>
                                          </p:stCondLst>
                                        </p:cTn>
                                        <p:tgtEl>
                                          <p:spTgt spid="6">
                                            <p:txEl>
                                              <p:pRg st="2" end="2"/>
                                            </p:txEl>
                                          </p:spTgt>
                                        </p:tgtEl>
                                      </p:cBhvr>
                                      <p:to x="100000" y="90000"/>
                                    </p:animScale>
                                    <p:animScale>
                                      <p:cBhvr>
                                        <p:cTn id="54" dur="166" decel="50000">
                                          <p:stCondLst>
                                            <p:cond delay="1668"/>
                                          </p:stCondLst>
                                        </p:cTn>
                                        <p:tgtEl>
                                          <p:spTgt spid="6">
                                            <p:txEl>
                                              <p:pRg st="2" end="2"/>
                                            </p:txEl>
                                          </p:spTgt>
                                        </p:tgtEl>
                                      </p:cBhvr>
                                      <p:to x="100000" y="100000"/>
                                    </p:animScale>
                                    <p:animScale>
                                      <p:cBhvr>
                                        <p:cTn id="55" dur="26">
                                          <p:stCondLst>
                                            <p:cond delay="1808"/>
                                          </p:stCondLst>
                                        </p:cTn>
                                        <p:tgtEl>
                                          <p:spTgt spid="6">
                                            <p:txEl>
                                              <p:pRg st="2" end="2"/>
                                            </p:txEl>
                                          </p:spTgt>
                                        </p:tgtEl>
                                      </p:cBhvr>
                                      <p:to x="100000" y="95000"/>
                                    </p:animScale>
                                    <p:animScale>
                                      <p:cBhvr>
                                        <p:cTn id="56" dur="166" decel="50000">
                                          <p:stCondLst>
                                            <p:cond delay="1834"/>
                                          </p:stCondLst>
                                        </p:cTn>
                                        <p:tgtEl>
                                          <p:spTgt spid="6">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6">
                                            <p:txEl>
                                              <p:pRg st="3" end="3"/>
                                            </p:txEl>
                                          </p:spTgt>
                                        </p:tgtEl>
                                        <p:attrNameLst>
                                          <p:attrName>style.visibility</p:attrName>
                                        </p:attrNameLst>
                                      </p:cBhvr>
                                      <p:to>
                                        <p:strVal val="visible"/>
                                      </p:to>
                                    </p:set>
                                    <p:animEffect transition="in" filter="wipe(down)">
                                      <p:cBhvr>
                                        <p:cTn id="61" dur="580">
                                          <p:stCondLst>
                                            <p:cond delay="0"/>
                                          </p:stCondLst>
                                        </p:cTn>
                                        <p:tgtEl>
                                          <p:spTgt spid="6">
                                            <p:txEl>
                                              <p:pRg st="3" end="3"/>
                                            </p:txEl>
                                          </p:spTgt>
                                        </p:tgtEl>
                                      </p:cBhvr>
                                    </p:animEffect>
                                    <p:anim calcmode="lin" valueType="num">
                                      <p:cBhvr>
                                        <p:cTn id="62" dur="1822" tmFilter="0,0; 0.14,0.36; 0.43,0.73; 0.71,0.91; 1.0,1.0">
                                          <p:stCondLst>
                                            <p:cond delay="0"/>
                                          </p:stCondLst>
                                        </p:cTn>
                                        <p:tgtEl>
                                          <p:spTgt spid="6">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6">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6">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6">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6">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6">
                                            <p:txEl>
                                              <p:pRg st="3" end="3"/>
                                            </p:txEl>
                                          </p:spTgt>
                                        </p:tgtEl>
                                      </p:cBhvr>
                                      <p:to x="100000" y="60000"/>
                                    </p:animScale>
                                    <p:animScale>
                                      <p:cBhvr>
                                        <p:cTn id="68" dur="166" decel="50000">
                                          <p:stCondLst>
                                            <p:cond delay="676"/>
                                          </p:stCondLst>
                                        </p:cTn>
                                        <p:tgtEl>
                                          <p:spTgt spid="6">
                                            <p:txEl>
                                              <p:pRg st="3" end="3"/>
                                            </p:txEl>
                                          </p:spTgt>
                                        </p:tgtEl>
                                      </p:cBhvr>
                                      <p:to x="100000" y="100000"/>
                                    </p:animScale>
                                    <p:animScale>
                                      <p:cBhvr>
                                        <p:cTn id="69" dur="26">
                                          <p:stCondLst>
                                            <p:cond delay="1312"/>
                                          </p:stCondLst>
                                        </p:cTn>
                                        <p:tgtEl>
                                          <p:spTgt spid="6">
                                            <p:txEl>
                                              <p:pRg st="3" end="3"/>
                                            </p:txEl>
                                          </p:spTgt>
                                        </p:tgtEl>
                                      </p:cBhvr>
                                      <p:to x="100000" y="80000"/>
                                    </p:animScale>
                                    <p:animScale>
                                      <p:cBhvr>
                                        <p:cTn id="70" dur="166" decel="50000">
                                          <p:stCondLst>
                                            <p:cond delay="1338"/>
                                          </p:stCondLst>
                                        </p:cTn>
                                        <p:tgtEl>
                                          <p:spTgt spid="6">
                                            <p:txEl>
                                              <p:pRg st="3" end="3"/>
                                            </p:txEl>
                                          </p:spTgt>
                                        </p:tgtEl>
                                      </p:cBhvr>
                                      <p:to x="100000" y="100000"/>
                                    </p:animScale>
                                    <p:animScale>
                                      <p:cBhvr>
                                        <p:cTn id="71" dur="26">
                                          <p:stCondLst>
                                            <p:cond delay="1642"/>
                                          </p:stCondLst>
                                        </p:cTn>
                                        <p:tgtEl>
                                          <p:spTgt spid="6">
                                            <p:txEl>
                                              <p:pRg st="3" end="3"/>
                                            </p:txEl>
                                          </p:spTgt>
                                        </p:tgtEl>
                                      </p:cBhvr>
                                      <p:to x="100000" y="90000"/>
                                    </p:animScale>
                                    <p:animScale>
                                      <p:cBhvr>
                                        <p:cTn id="72" dur="166" decel="50000">
                                          <p:stCondLst>
                                            <p:cond delay="1668"/>
                                          </p:stCondLst>
                                        </p:cTn>
                                        <p:tgtEl>
                                          <p:spTgt spid="6">
                                            <p:txEl>
                                              <p:pRg st="3" end="3"/>
                                            </p:txEl>
                                          </p:spTgt>
                                        </p:tgtEl>
                                      </p:cBhvr>
                                      <p:to x="100000" y="100000"/>
                                    </p:animScale>
                                    <p:animScale>
                                      <p:cBhvr>
                                        <p:cTn id="73" dur="26">
                                          <p:stCondLst>
                                            <p:cond delay="1808"/>
                                          </p:stCondLst>
                                        </p:cTn>
                                        <p:tgtEl>
                                          <p:spTgt spid="6">
                                            <p:txEl>
                                              <p:pRg st="3" end="3"/>
                                            </p:txEl>
                                          </p:spTgt>
                                        </p:tgtEl>
                                      </p:cBhvr>
                                      <p:to x="100000" y="95000"/>
                                    </p:animScale>
                                    <p:animScale>
                                      <p:cBhvr>
                                        <p:cTn id="74" dur="166" decel="50000">
                                          <p:stCondLst>
                                            <p:cond delay="1834"/>
                                          </p:stCondLst>
                                        </p:cTn>
                                        <p:tgtEl>
                                          <p:spTgt spid="6">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6">
                                            <p:txEl>
                                              <p:pRg st="4" end="4"/>
                                            </p:txEl>
                                          </p:spTgt>
                                        </p:tgtEl>
                                        <p:attrNameLst>
                                          <p:attrName>style.visibility</p:attrName>
                                        </p:attrNameLst>
                                      </p:cBhvr>
                                      <p:to>
                                        <p:strVal val="visible"/>
                                      </p:to>
                                    </p:set>
                                    <p:animEffect transition="in" filter="wipe(down)">
                                      <p:cBhvr>
                                        <p:cTn id="79" dur="580">
                                          <p:stCondLst>
                                            <p:cond delay="0"/>
                                          </p:stCondLst>
                                        </p:cTn>
                                        <p:tgtEl>
                                          <p:spTgt spid="6">
                                            <p:txEl>
                                              <p:pRg st="4" end="4"/>
                                            </p:txEl>
                                          </p:spTgt>
                                        </p:tgtEl>
                                      </p:cBhvr>
                                    </p:animEffect>
                                    <p:anim calcmode="lin" valueType="num">
                                      <p:cBhvr>
                                        <p:cTn id="80" dur="1822" tmFilter="0,0; 0.14,0.36; 0.43,0.73; 0.71,0.91; 1.0,1.0">
                                          <p:stCondLst>
                                            <p:cond delay="0"/>
                                          </p:stCondLst>
                                        </p:cTn>
                                        <p:tgtEl>
                                          <p:spTgt spid="6">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6">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6">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6">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6">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6">
                                            <p:txEl>
                                              <p:pRg st="4" end="4"/>
                                            </p:txEl>
                                          </p:spTgt>
                                        </p:tgtEl>
                                      </p:cBhvr>
                                      <p:to x="100000" y="60000"/>
                                    </p:animScale>
                                    <p:animScale>
                                      <p:cBhvr>
                                        <p:cTn id="86" dur="166" decel="50000">
                                          <p:stCondLst>
                                            <p:cond delay="676"/>
                                          </p:stCondLst>
                                        </p:cTn>
                                        <p:tgtEl>
                                          <p:spTgt spid="6">
                                            <p:txEl>
                                              <p:pRg st="4" end="4"/>
                                            </p:txEl>
                                          </p:spTgt>
                                        </p:tgtEl>
                                      </p:cBhvr>
                                      <p:to x="100000" y="100000"/>
                                    </p:animScale>
                                    <p:animScale>
                                      <p:cBhvr>
                                        <p:cTn id="87" dur="26">
                                          <p:stCondLst>
                                            <p:cond delay="1312"/>
                                          </p:stCondLst>
                                        </p:cTn>
                                        <p:tgtEl>
                                          <p:spTgt spid="6">
                                            <p:txEl>
                                              <p:pRg st="4" end="4"/>
                                            </p:txEl>
                                          </p:spTgt>
                                        </p:tgtEl>
                                      </p:cBhvr>
                                      <p:to x="100000" y="80000"/>
                                    </p:animScale>
                                    <p:animScale>
                                      <p:cBhvr>
                                        <p:cTn id="88" dur="166" decel="50000">
                                          <p:stCondLst>
                                            <p:cond delay="1338"/>
                                          </p:stCondLst>
                                        </p:cTn>
                                        <p:tgtEl>
                                          <p:spTgt spid="6">
                                            <p:txEl>
                                              <p:pRg st="4" end="4"/>
                                            </p:txEl>
                                          </p:spTgt>
                                        </p:tgtEl>
                                      </p:cBhvr>
                                      <p:to x="100000" y="100000"/>
                                    </p:animScale>
                                    <p:animScale>
                                      <p:cBhvr>
                                        <p:cTn id="89" dur="26">
                                          <p:stCondLst>
                                            <p:cond delay="1642"/>
                                          </p:stCondLst>
                                        </p:cTn>
                                        <p:tgtEl>
                                          <p:spTgt spid="6">
                                            <p:txEl>
                                              <p:pRg st="4" end="4"/>
                                            </p:txEl>
                                          </p:spTgt>
                                        </p:tgtEl>
                                      </p:cBhvr>
                                      <p:to x="100000" y="90000"/>
                                    </p:animScale>
                                    <p:animScale>
                                      <p:cBhvr>
                                        <p:cTn id="90" dur="166" decel="50000">
                                          <p:stCondLst>
                                            <p:cond delay="1668"/>
                                          </p:stCondLst>
                                        </p:cTn>
                                        <p:tgtEl>
                                          <p:spTgt spid="6">
                                            <p:txEl>
                                              <p:pRg st="4" end="4"/>
                                            </p:txEl>
                                          </p:spTgt>
                                        </p:tgtEl>
                                      </p:cBhvr>
                                      <p:to x="100000" y="100000"/>
                                    </p:animScale>
                                    <p:animScale>
                                      <p:cBhvr>
                                        <p:cTn id="91" dur="26">
                                          <p:stCondLst>
                                            <p:cond delay="1808"/>
                                          </p:stCondLst>
                                        </p:cTn>
                                        <p:tgtEl>
                                          <p:spTgt spid="6">
                                            <p:txEl>
                                              <p:pRg st="4" end="4"/>
                                            </p:txEl>
                                          </p:spTgt>
                                        </p:tgtEl>
                                      </p:cBhvr>
                                      <p:to x="100000" y="95000"/>
                                    </p:animScale>
                                    <p:animScale>
                                      <p:cBhvr>
                                        <p:cTn id="92" dur="166" decel="50000">
                                          <p:stCondLst>
                                            <p:cond delay="1834"/>
                                          </p:stCondLst>
                                        </p:cTn>
                                        <p:tgtEl>
                                          <p:spTgt spid="6">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6">
                                            <p:txEl>
                                              <p:pRg st="5" end="5"/>
                                            </p:txEl>
                                          </p:spTgt>
                                        </p:tgtEl>
                                        <p:attrNameLst>
                                          <p:attrName>style.visibility</p:attrName>
                                        </p:attrNameLst>
                                      </p:cBhvr>
                                      <p:to>
                                        <p:strVal val="visible"/>
                                      </p:to>
                                    </p:set>
                                    <p:animEffect transition="in" filter="wipe(down)">
                                      <p:cBhvr>
                                        <p:cTn id="97" dur="580">
                                          <p:stCondLst>
                                            <p:cond delay="0"/>
                                          </p:stCondLst>
                                        </p:cTn>
                                        <p:tgtEl>
                                          <p:spTgt spid="6">
                                            <p:txEl>
                                              <p:pRg st="5" end="5"/>
                                            </p:txEl>
                                          </p:spTgt>
                                        </p:tgtEl>
                                      </p:cBhvr>
                                    </p:animEffect>
                                    <p:anim calcmode="lin" valueType="num">
                                      <p:cBhvr>
                                        <p:cTn id="98" dur="1822" tmFilter="0,0; 0.14,0.36; 0.43,0.73; 0.71,0.91; 1.0,1.0">
                                          <p:stCondLst>
                                            <p:cond delay="0"/>
                                          </p:stCondLst>
                                        </p:cTn>
                                        <p:tgtEl>
                                          <p:spTgt spid="6">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6">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6">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6">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6">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6">
                                            <p:txEl>
                                              <p:pRg st="5" end="5"/>
                                            </p:txEl>
                                          </p:spTgt>
                                        </p:tgtEl>
                                      </p:cBhvr>
                                      <p:to x="100000" y="60000"/>
                                    </p:animScale>
                                    <p:animScale>
                                      <p:cBhvr>
                                        <p:cTn id="104" dur="166" decel="50000">
                                          <p:stCondLst>
                                            <p:cond delay="676"/>
                                          </p:stCondLst>
                                        </p:cTn>
                                        <p:tgtEl>
                                          <p:spTgt spid="6">
                                            <p:txEl>
                                              <p:pRg st="5" end="5"/>
                                            </p:txEl>
                                          </p:spTgt>
                                        </p:tgtEl>
                                      </p:cBhvr>
                                      <p:to x="100000" y="100000"/>
                                    </p:animScale>
                                    <p:animScale>
                                      <p:cBhvr>
                                        <p:cTn id="105" dur="26">
                                          <p:stCondLst>
                                            <p:cond delay="1312"/>
                                          </p:stCondLst>
                                        </p:cTn>
                                        <p:tgtEl>
                                          <p:spTgt spid="6">
                                            <p:txEl>
                                              <p:pRg st="5" end="5"/>
                                            </p:txEl>
                                          </p:spTgt>
                                        </p:tgtEl>
                                      </p:cBhvr>
                                      <p:to x="100000" y="80000"/>
                                    </p:animScale>
                                    <p:animScale>
                                      <p:cBhvr>
                                        <p:cTn id="106" dur="166" decel="50000">
                                          <p:stCondLst>
                                            <p:cond delay="1338"/>
                                          </p:stCondLst>
                                        </p:cTn>
                                        <p:tgtEl>
                                          <p:spTgt spid="6">
                                            <p:txEl>
                                              <p:pRg st="5" end="5"/>
                                            </p:txEl>
                                          </p:spTgt>
                                        </p:tgtEl>
                                      </p:cBhvr>
                                      <p:to x="100000" y="100000"/>
                                    </p:animScale>
                                    <p:animScale>
                                      <p:cBhvr>
                                        <p:cTn id="107" dur="26">
                                          <p:stCondLst>
                                            <p:cond delay="1642"/>
                                          </p:stCondLst>
                                        </p:cTn>
                                        <p:tgtEl>
                                          <p:spTgt spid="6">
                                            <p:txEl>
                                              <p:pRg st="5" end="5"/>
                                            </p:txEl>
                                          </p:spTgt>
                                        </p:tgtEl>
                                      </p:cBhvr>
                                      <p:to x="100000" y="90000"/>
                                    </p:animScale>
                                    <p:animScale>
                                      <p:cBhvr>
                                        <p:cTn id="108" dur="166" decel="50000">
                                          <p:stCondLst>
                                            <p:cond delay="1668"/>
                                          </p:stCondLst>
                                        </p:cTn>
                                        <p:tgtEl>
                                          <p:spTgt spid="6">
                                            <p:txEl>
                                              <p:pRg st="5" end="5"/>
                                            </p:txEl>
                                          </p:spTgt>
                                        </p:tgtEl>
                                      </p:cBhvr>
                                      <p:to x="100000" y="100000"/>
                                    </p:animScale>
                                    <p:animScale>
                                      <p:cBhvr>
                                        <p:cTn id="109" dur="26">
                                          <p:stCondLst>
                                            <p:cond delay="1808"/>
                                          </p:stCondLst>
                                        </p:cTn>
                                        <p:tgtEl>
                                          <p:spTgt spid="6">
                                            <p:txEl>
                                              <p:pRg st="5" end="5"/>
                                            </p:txEl>
                                          </p:spTgt>
                                        </p:tgtEl>
                                      </p:cBhvr>
                                      <p:to x="100000" y="95000"/>
                                    </p:animScale>
                                    <p:animScale>
                                      <p:cBhvr>
                                        <p:cTn id="110" dur="166" decel="50000">
                                          <p:stCondLst>
                                            <p:cond delay="1834"/>
                                          </p:stCondLst>
                                        </p:cTn>
                                        <p:tgtEl>
                                          <p:spTgt spid="6">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BEEBA-F633-4D13-A6F6-A66326046EBA}"/>
              </a:ext>
            </a:extLst>
          </p:cNvPr>
          <p:cNvSpPr>
            <a:spLocks noGrp="1"/>
          </p:cNvSpPr>
          <p:nvPr>
            <p:ph type="title"/>
          </p:nvPr>
        </p:nvSpPr>
        <p:spPr/>
        <p:txBody>
          <a:bodyPr/>
          <a:lstStyle/>
          <a:p>
            <a:r>
              <a:rPr lang="en-GB" dirty="0"/>
              <a:t>Day 3 of Creation of the creation week. </a:t>
            </a:r>
            <a:br>
              <a:rPr lang="en-GB" dirty="0"/>
            </a:br>
            <a:endParaRPr lang="en-GB" dirty="0"/>
          </a:p>
        </p:txBody>
      </p:sp>
      <p:sp>
        <p:nvSpPr>
          <p:cNvPr id="3" name="Text Placeholder 2">
            <a:extLst>
              <a:ext uri="{FF2B5EF4-FFF2-40B4-BE49-F238E27FC236}">
                <a16:creationId xmlns:a16="http://schemas.microsoft.com/office/drawing/2014/main" id="{27748075-AFE2-4002-907C-DF1DADA74CD2}"/>
              </a:ext>
            </a:extLst>
          </p:cNvPr>
          <p:cNvSpPr>
            <a:spLocks noGrp="1"/>
          </p:cNvSpPr>
          <p:nvPr>
            <p:ph type="body" idx="1"/>
          </p:nvPr>
        </p:nvSpPr>
        <p:spPr/>
        <p:txBody>
          <a:bodyPr>
            <a:normAutofit fontScale="70000" lnSpcReduction="20000"/>
          </a:bodyPr>
          <a:lstStyle/>
          <a:p>
            <a:r>
              <a:rPr lang="en-GB" dirty="0"/>
              <a:t>The Earth and the Seas.   (Genesis 1:9-13)</a:t>
            </a:r>
          </a:p>
        </p:txBody>
      </p:sp>
      <p:pic>
        <p:nvPicPr>
          <p:cNvPr id="7" name="Content Placeholder 6">
            <a:extLst>
              <a:ext uri="{FF2B5EF4-FFF2-40B4-BE49-F238E27FC236}">
                <a16:creationId xmlns:a16="http://schemas.microsoft.com/office/drawing/2014/main" id="{995AEE9F-BC59-4EF5-B4A9-9BADAAE4151F}"/>
              </a:ext>
            </a:extLst>
          </p:cNvPr>
          <p:cNvPicPr>
            <a:picLocks noGrp="1" noChangeAspect="1"/>
          </p:cNvPicPr>
          <p:nvPr>
            <p:ph sz="half" idx="2"/>
          </p:nvPr>
        </p:nvPicPr>
        <p:blipFill>
          <a:blip r:embed="rId2"/>
          <a:stretch>
            <a:fillRect/>
          </a:stretch>
        </p:blipFill>
        <p:spPr>
          <a:xfrm>
            <a:off x="836612" y="2499150"/>
            <a:ext cx="5147584" cy="3684587"/>
          </a:xfrm>
          <a:prstGeom prst="rect">
            <a:avLst/>
          </a:prstGeom>
        </p:spPr>
      </p:pic>
      <p:sp>
        <p:nvSpPr>
          <p:cNvPr id="5" name="Text Placeholder 4">
            <a:extLst>
              <a:ext uri="{FF2B5EF4-FFF2-40B4-BE49-F238E27FC236}">
                <a16:creationId xmlns:a16="http://schemas.microsoft.com/office/drawing/2014/main" id="{2EE720A3-5690-40E5-A13F-3707C85991B5}"/>
              </a:ext>
            </a:extLst>
          </p:cNvPr>
          <p:cNvSpPr>
            <a:spLocks noGrp="1"/>
          </p:cNvSpPr>
          <p:nvPr>
            <p:ph type="body" sz="quarter" idx="3"/>
          </p:nvPr>
        </p:nvSpPr>
        <p:spPr/>
        <p:txBody>
          <a:bodyPr>
            <a:normAutofit fontScale="70000" lnSpcReduction="20000"/>
          </a:bodyPr>
          <a:lstStyle/>
          <a:p>
            <a:endParaRPr lang="en-GB" dirty="0"/>
          </a:p>
          <a:p>
            <a:r>
              <a:rPr lang="en-GB" dirty="0"/>
              <a:t>And the evening and the morning were the third day.</a:t>
            </a:r>
          </a:p>
          <a:p>
            <a:endParaRPr lang="en-GB" dirty="0"/>
          </a:p>
        </p:txBody>
      </p:sp>
      <p:sp>
        <p:nvSpPr>
          <p:cNvPr id="6" name="Content Placeholder 5">
            <a:extLst>
              <a:ext uri="{FF2B5EF4-FFF2-40B4-BE49-F238E27FC236}">
                <a16:creationId xmlns:a16="http://schemas.microsoft.com/office/drawing/2014/main" id="{F6C962EE-DF12-4A3B-AE13-D53CB6FDC9BB}"/>
              </a:ext>
            </a:extLst>
          </p:cNvPr>
          <p:cNvSpPr>
            <a:spLocks noGrp="1"/>
          </p:cNvSpPr>
          <p:nvPr>
            <p:ph sz="quarter" idx="4"/>
          </p:nvPr>
        </p:nvSpPr>
        <p:spPr/>
        <p:txBody>
          <a:bodyPr>
            <a:normAutofit fontScale="70000" lnSpcReduction="20000"/>
          </a:bodyPr>
          <a:lstStyle/>
          <a:p>
            <a:r>
              <a:rPr lang="en-GB" dirty="0"/>
              <a:t>Let the waters under the heaven be gathered together  unto one place,</a:t>
            </a:r>
          </a:p>
          <a:p>
            <a:r>
              <a:rPr lang="en-GB" dirty="0"/>
              <a:t>And let the dry land appear</a:t>
            </a:r>
          </a:p>
          <a:p>
            <a:r>
              <a:rPr lang="en-GB" dirty="0"/>
              <a:t>God called the dry land Earth.</a:t>
            </a:r>
          </a:p>
          <a:p>
            <a:r>
              <a:rPr lang="en-GB" dirty="0"/>
              <a:t>God called the gathered water Seas.</a:t>
            </a:r>
          </a:p>
          <a:p>
            <a:r>
              <a:rPr lang="en-GB" dirty="0"/>
              <a:t>God said let the earth bring forth grass, herbs yielding seeds, fruit-yielding trees with seeds after their kinds.</a:t>
            </a:r>
          </a:p>
          <a:p>
            <a:r>
              <a:rPr lang="en-GB" dirty="0"/>
              <a:t>God saw that it was good.</a:t>
            </a:r>
          </a:p>
          <a:p>
            <a:r>
              <a:rPr lang="en-GB" dirty="0"/>
              <a:t>And the evening and the morning were the third day. </a:t>
            </a:r>
          </a:p>
          <a:p>
            <a:r>
              <a:rPr lang="en-GB" dirty="0">
                <a:solidFill>
                  <a:srgbClr val="FF0000"/>
                </a:solidFill>
              </a:rPr>
              <a:t>(sea, land, plants, seeds, plant reproduction)</a:t>
            </a:r>
          </a:p>
          <a:p>
            <a:endParaRPr lang="en-GB" dirty="0"/>
          </a:p>
        </p:txBody>
      </p:sp>
    </p:spTree>
    <p:extLst>
      <p:ext uri="{BB962C8B-B14F-4D97-AF65-F5344CB8AC3E}">
        <p14:creationId xmlns:p14="http://schemas.microsoft.com/office/powerpoint/2010/main" val="1006940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TotalTime>
  <Words>2564</Words>
  <Application>Microsoft Office PowerPoint</Application>
  <PresentationFormat>Widescreen</PresentationFormat>
  <Paragraphs>163</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CREATION</vt:lpstr>
      <vt:lpstr>Sacred History (FB1)/ Creation (FB6)</vt:lpstr>
      <vt:lpstr>The Bible was given to men by inspiration of the Holy Spirit. (2 Timothy 3:16)</vt:lpstr>
      <vt:lpstr>GOD HAS TO BE THE CENTRE</vt:lpstr>
      <vt:lpstr>The Creation- A literal 7 Day Week.</vt:lpstr>
      <vt:lpstr>Fundamental belief  6:  God is the creator of everything that was made.</vt:lpstr>
      <vt:lpstr>Day one of the creation week.</vt:lpstr>
      <vt:lpstr>Day two of the creation week.</vt:lpstr>
      <vt:lpstr>Day 3 of Creation of the creation week.  </vt:lpstr>
      <vt:lpstr>Day 4 of Creation of the creation week</vt:lpstr>
      <vt:lpstr>Day 5 of the creation week.</vt:lpstr>
      <vt:lpstr>Day 6 of the creation week.</vt:lpstr>
      <vt:lpstr>Creation and marriage</vt:lpstr>
      <vt:lpstr>Day 7 of the creation week.</vt:lpstr>
      <vt:lpstr>How can we responsibly show dominion over the earth?</vt:lpstr>
      <vt:lpstr>Nature Games</vt:lpstr>
      <vt:lpstr>What God expects of us on the Sabbath.</vt:lpstr>
      <vt:lpstr>Creation, the Fall of Man and The Plan of Redemption.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CREATION</dc:title>
  <dc:creator>I Charidza</dc:creator>
  <cp:lastModifiedBy>I Charidza</cp:lastModifiedBy>
  <cp:revision>14</cp:revision>
  <dcterms:created xsi:type="dcterms:W3CDTF">2020-05-28T21:50:33Z</dcterms:created>
  <dcterms:modified xsi:type="dcterms:W3CDTF">2020-05-29T15:14:22Z</dcterms:modified>
</cp:coreProperties>
</file>