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58" r:id="rId8"/>
    <p:sldId id="267" r:id="rId9"/>
    <p:sldId id="259" r:id="rId10"/>
    <p:sldId id="268" r:id="rId11"/>
    <p:sldId id="260" r:id="rId12"/>
    <p:sldId id="269" r:id="rId13"/>
    <p:sldId id="262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168065-947A-42AB-A63D-26065B60F267}" v="2915" dt="2020-05-31T08:34:38.4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lina Garwood" userId="d9379854f4d9d79c" providerId="Windows Live" clId="Web-{22168065-947A-42AB-A63D-26065B60F267}"/>
    <pc:docChg chg="addSld delSld modSld addMainMaster delMainMaster">
      <pc:chgData name="Celina Garwood" userId="d9379854f4d9d79c" providerId="Windows Live" clId="Web-{22168065-947A-42AB-A63D-26065B60F267}" dt="2020-05-31T08:34:38.444" v="2884" actId="20577"/>
      <pc:docMkLst>
        <pc:docMk/>
      </pc:docMkLst>
      <pc:sldChg chg="addSp modSp mod setBg modClrScheme chgLayout">
        <pc:chgData name="Celina Garwood" userId="d9379854f4d9d79c" providerId="Windows Live" clId="Web-{22168065-947A-42AB-A63D-26065B60F267}" dt="2020-05-31T06:45:37.803" v="4"/>
        <pc:sldMkLst>
          <pc:docMk/>
          <pc:sldMk cId="109857222" sldId="256"/>
        </pc:sldMkLst>
        <pc:spChg chg="mod">
          <ac:chgData name="Celina Garwood" userId="d9379854f4d9d79c" providerId="Windows Live" clId="Web-{22168065-947A-42AB-A63D-26065B60F267}" dt="2020-05-31T06:45:37.803" v="4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Celina Garwood" userId="d9379854f4d9d79c" providerId="Windows Live" clId="Web-{22168065-947A-42AB-A63D-26065B60F267}" dt="2020-05-31T06:45:37.803" v="4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Celina Garwood" userId="d9379854f4d9d79c" providerId="Windows Live" clId="Web-{22168065-947A-42AB-A63D-26065B60F267}" dt="2020-05-31T06:45:37.803" v="4"/>
          <ac:spMkLst>
            <pc:docMk/>
            <pc:sldMk cId="109857222" sldId="256"/>
            <ac:spMk id="9" creationId="{007891EC-4501-44ED-A8C8-B11B6DB767AB}"/>
          </ac:spMkLst>
        </pc:spChg>
        <pc:picChg chg="add">
          <ac:chgData name="Celina Garwood" userId="d9379854f4d9d79c" providerId="Windows Live" clId="Web-{22168065-947A-42AB-A63D-26065B60F267}" dt="2020-05-31T06:45:37.803" v="4"/>
          <ac:picMkLst>
            <pc:docMk/>
            <pc:sldMk cId="109857222" sldId="256"/>
            <ac:picMk id="4" creationId="{8C5F0A85-02E1-40DE-9753-9825FF43068C}"/>
          </ac:picMkLst>
        </pc:picChg>
        <pc:cxnChg chg="add">
          <ac:chgData name="Celina Garwood" userId="d9379854f4d9d79c" providerId="Windows Live" clId="Web-{22168065-947A-42AB-A63D-26065B60F267}" dt="2020-05-31T06:45:37.803" v="4"/>
          <ac:cxnSpMkLst>
            <pc:docMk/>
            <pc:sldMk cId="109857222" sldId="256"/>
            <ac:cxnSpMk id="11" creationId="{34E5597F-CE67-4085-9548-E6A8036DA3BB}"/>
          </ac:cxnSpMkLst>
        </pc:cxnChg>
      </pc:sldChg>
      <pc:sldChg chg="modSp add replId">
        <pc:chgData name="Celina Garwood" userId="d9379854f4d9d79c" providerId="Windows Live" clId="Web-{22168065-947A-42AB-A63D-26065B60F267}" dt="2020-05-31T06:46:57.257" v="15" actId="20577"/>
        <pc:sldMkLst>
          <pc:docMk/>
          <pc:sldMk cId="3035054863" sldId="257"/>
        </pc:sldMkLst>
        <pc:spChg chg="mod">
          <ac:chgData name="Celina Garwood" userId="d9379854f4d9d79c" providerId="Windows Live" clId="Web-{22168065-947A-42AB-A63D-26065B60F267}" dt="2020-05-31T06:46:57.257" v="15" actId="20577"/>
          <ac:spMkLst>
            <pc:docMk/>
            <pc:sldMk cId="3035054863" sldId="257"/>
            <ac:spMk id="2" creationId="{00000000-0000-0000-0000-000000000000}"/>
          </ac:spMkLst>
        </pc:spChg>
      </pc:sldChg>
      <pc:sldChg chg="modSp add replId">
        <pc:chgData name="Celina Garwood" userId="d9379854f4d9d79c" providerId="Windows Live" clId="Web-{22168065-947A-42AB-A63D-26065B60F267}" dt="2020-05-31T06:47:07.882" v="34" actId="20577"/>
        <pc:sldMkLst>
          <pc:docMk/>
          <pc:sldMk cId="3535376367" sldId="258"/>
        </pc:sldMkLst>
        <pc:spChg chg="mod">
          <ac:chgData name="Celina Garwood" userId="d9379854f4d9d79c" providerId="Windows Live" clId="Web-{22168065-947A-42AB-A63D-26065B60F267}" dt="2020-05-31T06:47:07.882" v="34" actId="20577"/>
          <ac:spMkLst>
            <pc:docMk/>
            <pc:sldMk cId="3535376367" sldId="258"/>
            <ac:spMk id="2" creationId="{00000000-0000-0000-0000-000000000000}"/>
          </ac:spMkLst>
        </pc:spChg>
      </pc:sldChg>
      <pc:sldChg chg="modSp add replId">
        <pc:chgData name="Celina Garwood" userId="d9379854f4d9d79c" providerId="Windows Live" clId="Web-{22168065-947A-42AB-A63D-26065B60F267}" dt="2020-05-31T06:47:29.742" v="81" actId="20577"/>
        <pc:sldMkLst>
          <pc:docMk/>
          <pc:sldMk cId="2804107441" sldId="259"/>
        </pc:sldMkLst>
        <pc:spChg chg="mod">
          <ac:chgData name="Celina Garwood" userId="d9379854f4d9d79c" providerId="Windows Live" clId="Web-{22168065-947A-42AB-A63D-26065B60F267}" dt="2020-05-31T06:47:29.742" v="81" actId="20577"/>
          <ac:spMkLst>
            <pc:docMk/>
            <pc:sldMk cId="2804107441" sldId="259"/>
            <ac:spMk id="2" creationId="{00000000-0000-0000-0000-000000000000}"/>
          </ac:spMkLst>
        </pc:spChg>
      </pc:sldChg>
      <pc:sldChg chg="modSp add replId">
        <pc:chgData name="Celina Garwood" userId="d9379854f4d9d79c" providerId="Windows Live" clId="Web-{22168065-947A-42AB-A63D-26065B60F267}" dt="2020-05-31T06:47:39.164" v="98" actId="20577"/>
        <pc:sldMkLst>
          <pc:docMk/>
          <pc:sldMk cId="4110571907" sldId="260"/>
        </pc:sldMkLst>
        <pc:spChg chg="mod">
          <ac:chgData name="Celina Garwood" userId="d9379854f4d9d79c" providerId="Windows Live" clId="Web-{22168065-947A-42AB-A63D-26065B60F267}" dt="2020-05-31T06:47:39.164" v="98" actId="20577"/>
          <ac:spMkLst>
            <pc:docMk/>
            <pc:sldMk cId="4110571907" sldId="260"/>
            <ac:spMk id="2" creationId="{00000000-0000-0000-0000-000000000000}"/>
          </ac:spMkLst>
        </pc:spChg>
      </pc:sldChg>
      <pc:sldChg chg="modSp add del replId">
        <pc:chgData name="Celina Garwood" userId="d9379854f4d9d79c" providerId="Windows Live" clId="Web-{22168065-947A-42AB-A63D-26065B60F267}" dt="2020-05-31T07:16:15.052" v="1361"/>
        <pc:sldMkLst>
          <pc:docMk/>
          <pc:sldMk cId="1506928560" sldId="261"/>
        </pc:sldMkLst>
        <pc:spChg chg="mod">
          <ac:chgData name="Celina Garwood" userId="d9379854f4d9d79c" providerId="Windows Live" clId="Web-{22168065-947A-42AB-A63D-26065B60F267}" dt="2020-05-31T06:47:54.930" v="113" actId="20577"/>
          <ac:spMkLst>
            <pc:docMk/>
            <pc:sldMk cId="1506928560" sldId="261"/>
            <ac:spMk id="2" creationId="{00000000-0000-0000-0000-000000000000}"/>
          </ac:spMkLst>
        </pc:spChg>
      </pc:sldChg>
      <pc:sldChg chg="modSp add replId">
        <pc:chgData name="Celina Garwood" userId="d9379854f4d9d79c" providerId="Windows Live" clId="Web-{22168065-947A-42AB-A63D-26065B60F267}" dt="2020-05-31T06:48:05.742" v="140" actId="20577"/>
        <pc:sldMkLst>
          <pc:docMk/>
          <pc:sldMk cId="834525982" sldId="262"/>
        </pc:sldMkLst>
        <pc:spChg chg="mod">
          <ac:chgData name="Celina Garwood" userId="d9379854f4d9d79c" providerId="Windows Live" clId="Web-{22168065-947A-42AB-A63D-26065B60F267}" dt="2020-05-31T06:48:05.742" v="140" actId="20577"/>
          <ac:spMkLst>
            <pc:docMk/>
            <pc:sldMk cId="834525982" sldId="262"/>
            <ac:spMk id="2" creationId="{00000000-0000-0000-0000-000000000000}"/>
          </ac:spMkLst>
        </pc:spChg>
      </pc:sldChg>
      <pc:sldChg chg="addSp delSp modSp new mod setBg setClrOvrMap">
        <pc:chgData name="Celina Garwood" userId="d9379854f4d9d79c" providerId="Windows Live" clId="Web-{22168065-947A-42AB-A63D-26065B60F267}" dt="2020-05-31T07:40:10.327" v="2554" actId="20577"/>
        <pc:sldMkLst>
          <pc:docMk/>
          <pc:sldMk cId="3382928609" sldId="263"/>
        </pc:sldMkLst>
        <pc:spChg chg="mod">
          <ac:chgData name="Celina Garwood" userId="d9379854f4d9d79c" providerId="Windows Live" clId="Web-{22168065-947A-42AB-A63D-26065B60F267}" dt="2020-05-31T07:38:04.811" v="2478" actId="20577"/>
          <ac:spMkLst>
            <pc:docMk/>
            <pc:sldMk cId="3382928609" sldId="263"/>
            <ac:spMk id="2" creationId="{41215E20-C926-46E1-BABD-A72A50EEA34D}"/>
          </ac:spMkLst>
        </pc:spChg>
        <pc:spChg chg="del mod">
          <ac:chgData name="Celina Garwood" userId="d9379854f4d9d79c" providerId="Windows Live" clId="Web-{22168065-947A-42AB-A63D-26065B60F267}" dt="2020-05-31T06:54:07.105" v="447"/>
          <ac:spMkLst>
            <pc:docMk/>
            <pc:sldMk cId="3382928609" sldId="263"/>
            <ac:spMk id="3" creationId="{296FD38A-6D93-4693-9641-B77BB94DCD61}"/>
          </ac:spMkLst>
        </pc:spChg>
        <pc:spChg chg="add del">
          <ac:chgData name="Celina Garwood" userId="d9379854f4d9d79c" providerId="Windows Live" clId="Web-{22168065-947A-42AB-A63D-26065B60F267}" dt="2020-05-31T06:54:33.371" v="451"/>
          <ac:spMkLst>
            <pc:docMk/>
            <pc:sldMk cId="3382928609" sldId="263"/>
            <ac:spMk id="9" creationId="{BFABBCE0-E08C-4BBE-9FD2-E2B253D4D5F2}"/>
          </ac:spMkLst>
        </pc:spChg>
        <pc:spChg chg="add del">
          <ac:chgData name="Celina Garwood" userId="d9379854f4d9d79c" providerId="Windows Live" clId="Web-{22168065-947A-42AB-A63D-26065B60F267}" dt="2020-05-31T06:54:33.371" v="451"/>
          <ac:spMkLst>
            <pc:docMk/>
            <pc:sldMk cId="3382928609" sldId="263"/>
            <ac:spMk id="11" creationId="{FF426BAC-43D6-468E-B6FF-167034D5CE43}"/>
          </ac:spMkLst>
        </pc:spChg>
        <pc:spChg chg="add del">
          <ac:chgData name="Celina Garwood" userId="d9379854f4d9d79c" providerId="Windows Live" clId="Web-{22168065-947A-42AB-A63D-26065B60F267}" dt="2020-05-31T06:54:33.371" v="451"/>
          <ac:spMkLst>
            <pc:docMk/>
            <pc:sldMk cId="3382928609" sldId="263"/>
            <ac:spMk id="13" creationId="{FB02D80E-5995-4C54-8387-5893C2C89473}"/>
          </ac:spMkLst>
        </pc:spChg>
        <pc:spChg chg="add del">
          <ac:chgData name="Celina Garwood" userId="d9379854f4d9d79c" providerId="Windows Live" clId="Web-{22168065-947A-42AB-A63D-26065B60F267}" dt="2020-05-31T06:54:33.371" v="451"/>
          <ac:spMkLst>
            <pc:docMk/>
            <pc:sldMk cId="3382928609" sldId="263"/>
            <ac:spMk id="15" creationId="{896083C8-1401-4950-AF56-E2FAFE42D656}"/>
          </ac:spMkLst>
        </pc:spChg>
        <pc:spChg chg="add">
          <ac:chgData name="Celina Garwood" userId="d9379854f4d9d79c" providerId="Windows Live" clId="Web-{22168065-947A-42AB-A63D-26065B60F267}" dt="2020-05-31T06:54:33.371" v="451"/>
          <ac:spMkLst>
            <pc:docMk/>
            <pc:sldMk cId="3382928609" sldId="263"/>
            <ac:spMk id="20" creationId="{BFABBCE0-E08C-4BBE-9FD2-E2B253D4D5F2}"/>
          </ac:spMkLst>
        </pc:spChg>
        <pc:spChg chg="add">
          <ac:chgData name="Celina Garwood" userId="d9379854f4d9d79c" providerId="Windows Live" clId="Web-{22168065-947A-42AB-A63D-26065B60F267}" dt="2020-05-31T06:54:33.371" v="451"/>
          <ac:spMkLst>
            <pc:docMk/>
            <pc:sldMk cId="3382928609" sldId="263"/>
            <ac:spMk id="22" creationId="{FF426BAC-43D6-468E-B6FF-167034D5CE43}"/>
          </ac:spMkLst>
        </pc:spChg>
        <pc:spChg chg="add">
          <ac:chgData name="Celina Garwood" userId="d9379854f4d9d79c" providerId="Windows Live" clId="Web-{22168065-947A-42AB-A63D-26065B60F267}" dt="2020-05-31T06:54:33.371" v="451"/>
          <ac:spMkLst>
            <pc:docMk/>
            <pc:sldMk cId="3382928609" sldId="263"/>
            <ac:spMk id="24" creationId="{FB02D80E-5995-4C54-8387-5893C2C89473}"/>
          </ac:spMkLst>
        </pc:spChg>
        <pc:spChg chg="add">
          <ac:chgData name="Celina Garwood" userId="d9379854f4d9d79c" providerId="Windows Live" clId="Web-{22168065-947A-42AB-A63D-26065B60F267}" dt="2020-05-31T06:54:33.371" v="451"/>
          <ac:spMkLst>
            <pc:docMk/>
            <pc:sldMk cId="3382928609" sldId="263"/>
            <ac:spMk id="26" creationId="{896083C8-1401-4950-AF56-E2FAFE42D656}"/>
          </ac:spMkLst>
        </pc:spChg>
        <pc:spChg chg="add mod">
          <ac:chgData name="Celina Garwood" userId="d9379854f4d9d79c" providerId="Windows Live" clId="Web-{22168065-947A-42AB-A63D-26065B60F267}" dt="2020-05-31T07:40:03.234" v="2543" actId="20577"/>
          <ac:spMkLst>
            <pc:docMk/>
            <pc:sldMk cId="3382928609" sldId="263"/>
            <ac:spMk id="80" creationId="{527930A8-99C4-4628-A10C-7CE6599A4030}"/>
          </ac:spMkLst>
        </pc:spChg>
        <pc:spChg chg="add mod">
          <ac:chgData name="Celina Garwood" userId="d9379854f4d9d79c" providerId="Windows Live" clId="Web-{22168065-947A-42AB-A63D-26065B60F267}" dt="2020-05-31T07:40:10.327" v="2554" actId="20577"/>
          <ac:spMkLst>
            <pc:docMk/>
            <pc:sldMk cId="3382928609" sldId="263"/>
            <ac:spMk id="81" creationId="{0AAA1BF3-D13D-4440-ABD0-7629B4F80B4A}"/>
          </ac:spMkLst>
        </pc:spChg>
        <pc:spChg chg="add mod">
          <ac:chgData name="Celina Garwood" userId="d9379854f4d9d79c" providerId="Windows Live" clId="Web-{22168065-947A-42AB-A63D-26065B60F267}" dt="2020-05-31T07:39:42.577" v="2521" actId="20577"/>
          <ac:spMkLst>
            <pc:docMk/>
            <pc:sldMk cId="3382928609" sldId="263"/>
            <ac:spMk id="82" creationId="{31B91135-D1F4-4BBE-AB12-624D1C12E0BE}"/>
          </ac:spMkLst>
        </pc:spChg>
        <pc:spChg chg="add mod">
          <ac:chgData name="Celina Garwood" userId="d9379854f4d9d79c" providerId="Windows Live" clId="Web-{22168065-947A-42AB-A63D-26065B60F267}" dt="2020-05-31T07:39:30.452" v="2509" actId="20577"/>
          <ac:spMkLst>
            <pc:docMk/>
            <pc:sldMk cId="3382928609" sldId="263"/>
            <ac:spMk id="83" creationId="{B2FA6043-5422-4B7F-8FCF-BA4B4C48D3C7}"/>
          </ac:spMkLst>
        </pc:spChg>
        <pc:graphicFrameChg chg="add mod modGraphic">
          <ac:chgData name="Celina Garwood" userId="d9379854f4d9d79c" providerId="Windows Live" clId="Web-{22168065-947A-42AB-A63D-26065B60F267}" dt="2020-05-31T06:54:33.371" v="451"/>
          <ac:graphicFrameMkLst>
            <pc:docMk/>
            <pc:sldMk cId="3382928609" sldId="263"/>
            <ac:graphicFrameMk id="5" creationId="{09453CEF-5186-405A-B2D9-1268C1654BBE}"/>
          </ac:graphicFrameMkLst>
        </pc:graphicFrameChg>
      </pc:sldChg>
      <pc:sldChg chg="addSp modSp add replId">
        <pc:chgData name="Celina Garwood" userId="d9379854f4d9d79c" providerId="Windows Live" clId="Web-{22168065-947A-42AB-A63D-26065B60F267}" dt="2020-05-31T07:41:45.578" v="2618" actId="20577"/>
        <pc:sldMkLst>
          <pc:docMk/>
          <pc:sldMk cId="1054464972" sldId="264"/>
        </pc:sldMkLst>
        <pc:spChg chg="add mod">
          <ac:chgData name="Celina Garwood" userId="d9379854f4d9d79c" providerId="Windows Live" clId="Web-{22168065-947A-42AB-A63D-26065B60F267}" dt="2020-05-31T07:41:45.578" v="2618" actId="20577"/>
          <ac:spMkLst>
            <pc:docMk/>
            <pc:sldMk cId="1054464972" sldId="264"/>
            <ac:spMk id="1342" creationId="{81C475D7-CA41-4E14-BF4D-D60114F33F5F}"/>
          </ac:spMkLst>
        </pc:spChg>
        <pc:spChg chg="add mod">
          <ac:chgData name="Celina Garwood" userId="d9379854f4d9d79c" providerId="Windows Live" clId="Web-{22168065-947A-42AB-A63D-26065B60F267}" dt="2020-05-31T07:41:32.812" v="2604" actId="20577"/>
          <ac:spMkLst>
            <pc:docMk/>
            <pc:sldMk cId="1054464972" sldId="264"/>
            <ac:spMk id="1344" creationId="{9432C6DD-E704-49B5-925F-2CE2B7AD3C7B}"/>
          </ac:spMkLst>
        </pc:spChg>
        <pc:spChg chg="add mod">
          <ac:chgData name="Celina Garwood" userId="d9379854f4d9d79c" providerId="Windows Live" clId="Web-{22168065-947A-42AB-A63D-26065B60F267}" dt="2020-05-31T07:41:22.281" v="2590" actId="20577"/>
          <ac:spMkLst>
            <pc:docMk/>
            <pc:sldMk cId="1054464972" sldId="264"/>
            <ac:spMk id="1346" creationId="{0F827895-6E51-4976-A3F7-DD178602E2EF}"/>
          </ac:spMkLst>
        </pc:spChg>
        <pc:spChg chg="add mod">
          <ac:chgData name="Celina Garwood" userId="d9379854f4d9d79c" providerId="Windows Live" clId="Web-{22168065-947A-42AB-A63D-26065B60F267}" dt="2020-05-31T07:40:57.437" v="2566" actId="20577"/>
          <ac:spMkLst>
            <pc:docMk/>
            <pc:sldMk cId="1054464972" sldId="264"/>
            <ac:spMk id="1348" creationId="{F7038339-B2CD-46DA-A188-8B2FDBB49C68}"/>
          </ac:spMkLst>
        </pc:spChg>
        <pc:graphicFrameChg chg="modGraphic">
          <ac:chgData name="Celina Garwood" userId="d9379854f4d9d79c" providerId="Windows Live" clId="Web-{22168065-947A-42AB-A63D-26065B60F267}" dt="2020-05-31T07:00:05.889" v="588" actId="20577"/>
          <ac:graphicFrameMkLst>
            <pc:docMk/>
            <pc:sldMk cId="1054464972" sldId="264"/>
            <ac:graphicFrameMk id="5" creationId="{09453CEF-5186-405A-B2D9-1268C1654BBE}"/>
          </ac:graphicFrameMkLst>
        </pc:graphicFrameChg>
      </pc:sldChg>
      <pc:sldChg chg="addSp modSp add replId">
        <pc:chgData name="Celina Garwood" userId="d9379854f4d9d79c" providerId="Windows Live" clId="Web-{22168065-947A-42AB-A63D-26065B60F267}" dt="2020-05-31T07:46:00.580" v="2673" actId="20577"/>
        <pc:sldMkLst>
          <pc:docMk/>
          <pc:sldMk cId="1421259963" sldId="265"/>
        </pc:sldMkLst>
        <pc:spChg chg="add mod">
          <ac:chgData name="Celina Garwood" userId="d9379854f4d9d79c" providerId="Windows Live" clId="Web-{22168065-947A-42AB-A63D-26065B60F267}" dt="2020-05-31T07:46:00.580" v="2673" actId="20577"/>
          <ac:spMkLst>
            <pc:docMk/>
            <pc:sldMk cId="1421259963" sldId="265"/>
            <ac:spMk id="1770" creationId="{2E143D38-10B5-4DC1-8556-B754FA5E1843}"/>
          </ac:spMkLst>
        </pc:spChg>
        <pc:spChg chg="add mod">
          <ac:chgData name="Celina Garwood" userId="d9379854f4d9d79c" providerId="Windows Live" clId="Web-{22168065-947A-42AB-A63D-26065B60F267}" dt="2020-05-31T07:45:50.814" v="2665" actId="20577"/>
          <ac:spMkLst>
            <pc:docMk/>
            <pc:sldMk cId="1421259963" sldId="265"/>
            <ac:spMk id="1772" creationId="{DCC65C24-1CE5-49C6-ADF9-C38FE0F67AB4}"/>
          </ac:spMkLst>
        </pc:spChg>
        <pc:spChg chg="add mod">
          <ac:chgData name="Celina Garwood" userId="d9379854f4d9d79c" providerId="Windows Live" clId="Web-{22168065-947A-42AB-A63D-26065B60F267}" dt="2020-05-31T07:43:27.876" v="2642" actId="20577"/>
          <ac:spMkLst>
            <pc:docMk/>
            <pc:sldMk cId="1421259963" sldId="265"/>
            <ac:spMk id="1774" creationId="{A2C9A592-D35B-4AEF-9040-799E372714B7}"/>
          </ac:spMkLst>
        </pc:spChg>
        <pc:spChg chg="add mod">
          <ac:chgData name="Celina Garwood" userId="d9379854f4d9d79c" providerId="Windows Live" clId="Web-{22168065-947A-42AB-A63D-26065B60F267}" dt="2020-05-31T07:43:22.063" v="2637" actId="20577"/>
          <ac:spMkLst>
            <pc:docMk/>
            <pc:sldMk cId="1421259963" sldId="265"/>
            <ac:spMk id="1776" creationId="{B4F98E94-D20B-44C3-BCD7-0CFA09F8E693}"/>
          </ac:spMkLst>
        </pc:spChg>
        <pc:graphicFrameChg chg="modGraphic">
          <ac:chgData name="Celina Garwood" userId="d9379854f4d9d79c" providerId="Windows Live" clId="Web-{22168065-947A-42AB-A63D-26065B60F267}" dt="2020-05-31T07:03:53.062" v="776" actId="20577"/>
          <ac:graphicFrameMkLst>
            <pc:docMk/>
            <pc:sldMk cId="1421259963" sldId="265"/>
            <ac:graphicFrameMk id="5" creationId="{09453CEF-5186-405A-B2D9-1268C1654BBE}"/>
          </ac:graphicFrameMkLst>
        </pc:graphicFrameChg>
      </pc:sldChg>
      <pc:sldChg chg="addSp modSp add replId">
        <pc:chgData name="Celina Garwood" userId="d9379854f4d9d79c" providerId="Windows Live" clId="Web-{22168065-947A-42AB-A63D-26065B60F267}" dt="2020-05-31T07:50:11.222" v="2763" actId="20577"/>
        <pc:sldMkLst>
          <pc:docMk/>
          <pc:sldMk cId="2053157447" sldId="266"/>
        </pc:sldMkLst>
        <pc:spChg chg="add mod">
          <ac:chgData name="Celina Garwood" userId="d9379854f4d9d79c" providerId="Windows Live" clId="Web-{22168065-947A-42AB-A63D-26065B60F267}" dt="2020-05-31T07:49:36.956" v="2732" actId="20577"/>
          <ac:spMkLst>
            <pc:docMk/>
            <pc:sldMk cId="2053157447" sldId="266"/>
            <ac:spMk id="679" creationId="{206C43FF-E82D-455E-A439-E8B947753679}"/>
          </ac:spMkLst>
        </pc:spChg>
        <pc:spChg chg="add mod">
          <ac:chgData name="Celina Garwood" userId="d9379854f4d9d79c" providerId="Windows Live" clId="Web-{22168065-947A-42AB-A63D-26065B60F267}" dt="2020-05-31T07:49:28.269" v="2725" actId="20577"/>
          <ac:spMkLst>
            <pc:docMk/>
            <pc:sldMk cId="2053157447" sldId="266"/>
            <ac:spMk id="681" creationId="{A4762738-1DA4-4D62-BBC2-7FA1C6C6E0CD}"/>
          </ac:spMkLst>
        </pc:spChg>
        <pc:spChg chg="add mod">
          <ac:chgData name="Celina Garwood" userId="d9379854f4d9d79c" providerId="Windows Live" clId="Web-{22168065-947A-42AB-A63D-26065B60F267}" dt="2020-05-31T07:50:11.222" v="2763" actId="20577"/>
          <ac:spMkLst>
            <pc:docMk/>
            <pc:sldMk cId="2053157447" sldId="266"/>
            <ac:spMk id="683" creationId="{FC06962F-4A2E-49AC-B30D-E69DA669935A}"/>
          </ac:spMkLst>
        </pc:spChg>
        <pc:spChg chg="add mod">
          <ac:chgData name="Celina Garwood" userId="d9379854f4d9d79c" providerId="Windows Live" clId="Web-{22168065-947A-42AB-A63D-26065B60F267}" dt="2020-05-31T07:50:00.519" v="2758" actId="20577"/>
          <ac:spMkLst>
            <pc:docMk/>
            <pc:sldMk cId="2053157447" sldId="266"/>
            <ac:spMk id="685" creationId="{C5D9D9FC-8E13-4FF7-B644-560755399459}"/>
          </ac:spMkLst>
        </pc:spChg>
        <pc:graphicFrameChg chg="modGraphic">
          <ac:chgData name="Celina Garwood" userId="d9379854f4d9d79c" providerId="Windows Live" clId="Web-{22168065-947A-42AB-A63D-26065B60F267}" dt="2020-05-31T07:48:43.690" v="2712" actId="20577"/>
          <ac:graphicFrameMkLst>
            <pc:docMk/>
            <pc:sldMk cId="2053157447" sldId="266"/>
            <ac:graphicFrameMk id="5" creationId="{09453CEF-5186-405A-B2D9-1268C1654BBE}"/>
          </ac:graphicFrameMkLst>
        </pc:graphicFrameChg>
      </pc:sldChg>
      <pc:sldChg chg="modSp new">
        <pc:chgData name="Celina Garwood" userId="d9379854f4d9d79c" providerId="Windows Live" clId="Web-{22168065-947A-42AB-A63D-26065B60F267}" dt="2020-05-31T08:34:16.288" v="2880" actId="20577"/>
        <pc:sldMkLst>
          <pc:docMk/>
          <pc:sldMk cId="4020754586" sldId="267"/>
        </pc:sldMkLst>
        <pc:spChg chg="mod">
          <ac:chgData name="Celina Garwood" userId="d9379854f4d9d79c" providerId="Windows Live" clId="Web-{22168065-947A-42AB-A63D-26065B60F267}" dt="2020-05-31T07:52:05.707" v="2781" actId="20577"/>
          <ac:spMkLst>
            <pc:docMk/>
            <pc:sldMk cId="4020754586" sldId="267"/>
            <ac:spMk id="3" creationId="{2508531D-771C-45D5-AE52-FEE628088BFF}"/>
          </ac:spMkLst>
        </pc:spChg>
        <pc:spChg chg="mod">
          <ac:chgData name="Celina Garwood" userId="d9379854f4d9d79c" providerId="Windows Live" clId="Web-{22168065-947A-42AB-A63D-26065B60F267}" dt="2020-05-31T08:34:12.678" v="2876" actId="20577"/>
          <ac:spMkLst>
            <pc:docMk/>
            <pc:sldMk cId="4020754586" sldId="267"/>
            <ac:spMk id="4" creationId="{27BDEA3C-A83D-4334-90C0-87985B479647}"/>
          </ac:spMkLst>
        </pc:spChg>
        <pc:spChg chg="mod">
          <ac:chgData name="Celina Garwood" userId="d9379854f4d9d79c" providerId="Windows Live" clId="Web-{22168065-947A-42AB-A63D-26065B60F267}" dt="2020-05-31T07:52:40.348" v="2798" actId="20577"/>
          <ac:spMkLst>
            <pc:docMk/>
            <pc:sldMk cId="4020754586" sldId="267"/>
            <ac:spMk id="5" creationId="{7802FC86-7543-4328-BE51-F363690BDC20}"/>
          </ac:spMkLst>
        </pc:spChg>
        <pc:spChg chg="mod">
          <ac:chgData name="Celina Garwood" userId="d9379854f4d9d79c" providerId="Windows Live" clId="Web-{22168065-947A-42AB-A63D-26065B60F267}" dt="2020-05-31T08:34:16.288" v="2880" actId="20577"/>
          <ac:spMkLst>
            <pc:docMk/>
            <pc:sldMk cId="4020754586" sldId="267"/>
            <ac:spMk id="6" creationId="{A6CC3997-9766-4D06-AB79-D91C1DE97900}"/>
          </ac:spMkLst>
        </pc:spChg>
      </pc:sldChg>
      <pc:sldChg chg="new del">
        <pc:chgData name="Celina Garwood" userId="d9379854f4d9d79c" providerId="Windows Live" clId="Web-{22168065-947A-42AB-A63D-26065B60F267}" dt="2020-05-31T07:07:02.032" v="871"/>
        <pc:sldMkLst>
          <pc:docMk/>
          <pc:sldMk cId="4109545889" sldId="267"/>
        </pc:sldMkLst>
      </pc:sldChg>
      <pc:sldChg chg="modSp add replId">
        <pc:chgData name="Celina Garwood" userId="d9379854f4d9d79c" providerId="Windows Live" clId="Web-{22168065-947A-42AB-A63D-26065B60F267}" dt="2020-05-31T08:34:36.741" v="2882" actId="20577"/>
        <pc:sldMkLst>
          <pc:docMk/>
          <pc:sldMk cId="2647947792" sldId="268"/>
        </pc:sldMkLst>
        <pc:spChg chg="mod">
          <ac:chgData name="Celina Garwood" userId="d9379854f4d9d79c" providerId="Windows Live" clId="Web-{22168065-947A-42AB-A63D-26065B60F267}" dt="2020-05-31T07:53:04.552" v="2815" actId="20577"/>
          <ac:spMkLst>
            <pc:docMk/>
            <pc:sldMk cId="2647947792" sldId="268"/>
            <ac:spMk id="3" creationId="{2508531D-771C-45D5-AE52-FEE628088BFF}"/>
          </ac:spMkLst>
        </pc:spChg>
        <pc:spChg chg="mod">
          <ac:chgData name="Celina Garwood" userId="d9379854f4d9d79c" providerId="Windows Live" clId="Web-{22168065-947A-42AB-A63D-26065B60F267}" dt="2020-05-31T07:12:41.816" v="1242" actId="20577"/>
          <ac:spMkLst>
            <pc:docMk/>
            <pc:sldMk cId="2647947792" sldId="268"/>
            <ac:spMk id="4" creationId="{27BDEA3C-A83D-4334-90C0-87985B479647}"/>
          </ac:spMkLst>
        </pc:spChg>
        <pc:spChg chg="mod">
          <ac:chgData name="Celina Garwood" userId="d9379854f4d9d79c" providerId="Windows Live" clId="Web-{22168065-947A-42AB-A63D-26065B60F267}" dt="2020-05-31T07:53:11.864" v="2821" actId="20577"/>
          <ac:spMkLst>
            <pc:docMk/>
            <pc:sldMk cId="2647947792" sldId="268"/>
            <ac:spMk id="5" creationId="{7802FC86-7543-4328-BE51-F363690BDC20}"/>
          </ac:spMkLst>
        </pc:spChg>
        <pc:spChg chg="mod">
          <ac:chgData name="Celina Garwood" userId="d9379854f4d9d79c" providerId="Windows Live" clId="Web-{22168065-947A-42AB-A63D-26065B60F267}" dt="2020-05-31T08:34:36.741" v="2882" actId="20577"/>
          <ac:spMkLst>
            <pc:docMk/>
            <pc:sldMk cId="2647947792" sldId="268"/>
            <ac:spMk id="6" creationId="{A6CC3997-9766-4D06-AB79-D91C1DE97900}"/>
          </ac:spMkLst>
        </pc:spChg>
      </pc:sldChg>
      <pc:sldChg chg="addSp delSp modSp new mod setBg setClrOvrMap">
        <pc:chgData name="Celina Garwood" userId="d9379854f4d9d79c" providerId="Windows Live" clId="Web-{22168065-947A-42AB-A63D-26065B60F267}" dt="2020-05-31T07:55:29.959" v="2851" actId="14100"/>
        <pc:sldMkLst>
          <pc:docMk/>
          <pc:sldMk cId="253821034" sldId="269"/>
        </pc:sldMkLst>
        <pc:spChg chg="mod">
          <ac:chgData name="Celina Garwood" userId="d9379854f4d9d79c" providerId="Windows Live" clId="Web-{22168065-947A-42AB-A63D-26065B60F267}" dt="2020-05-31T07:54:47.318" v="2843"/>
          <ac:spMkLst>
            <pc:docMk/>
            <pc:sldMk cId="253821034" sldId="269"/>
            <ac:spMk id="2" creationId="{DB8B9A4B-26A5-4EFE-9C4B-D7A11172C8E3}"/>
          </ac:spMkLst>
        </pc:spChg>
        <pc:spChg chg="add del mod">
          <ac:chgData name="Celina Garwood" userId="d9379854f4d9d79c" providerId="Windows Live" clId="Web-{22168065-947A-42AB-A63D-26065B60F267}" dt="2020-05-31T07:15:48.333" v="1360"/>
          <ac:spMkLst>
            <pc:docMk/>
            <pc:sldMk cId="253821034" sldId="269"/>
            <ac:spMk id="3" creationId="{B8FD2524-C5E1-4CA1-B150-632B328D0C2B}"/>
          </ac:spMkLst>
        </pc:spChg>
        <pc:spChg chg="add del">
          <ac:chgData name="Celina Garwood" userId="d9379854f4d9d79c" providerId="Windows Live" clId="Web-{22168065-947A-42AB-A63D-26065B60F267}" dt="2020-05-31T07:54:47.318" v="2843"/>
          <ac:spMkLst>
            <pc:docMk/>
            <pc:sldMk cId="253821034" sldId="269"/>
            <ac:spMk id="9" creationId="{BFABBCE0-E08C-4BBE-9FD2-E2B253D4D5F2}"/>
          </ac:spMkLst>
        </pc:spChg>
        <pc:spChg chg="add del">
          <ac:chgData name="Celina Garwood" userId="d9379854f4d9d79c" providerId="Windows Live" clId="Web-{22168065-947A-42AB-A63D-26065B60F267}" dt="2020-05-31T07:54:47.318" v="2843"/>
          <ac:spMkLst>
            <pc:docMk/>
            <pc:sldMk cId="253821034" sldId="269"/>
            <ac:spMk id="11" creationId="{FF426BAC-43D6-468E-B6FF-167034D5CE43}"/>
          </ac:spMkLst>
        </pc:spChg>
        <pc:spChg chg="add del">
          <ac:chgData name="Celina Garwood" userId="d9379854f4d9d79c" providerId="Windows Live" clId="Web-{22168065-947A-42AB-A63D-26065B60F267}" dt="2020-05-31T07:54:47.318" v="2843"/>
          <ac:spMkLst>
            <pc:docMk/>
            <pc:sldMk cId="253821034" sldId="269"/>
            <ac:spMk id="13" creationId="{FB02D80E-5995-4C54-8387-5893C2C89473}"/>
          </ac:spMkLst>
        </pc:spChg>
        <pc:spChg chg="add del">
          <ac:chgData name="Celina Garwood" userId="d9379854f4d9d79c" providerId="Windows Live" clId="Web-{22168065-947A-42AB-A63D-26065B60F267}" dt="2020-05-31T07:54:47.318" v="2843"/>
          <ac:spMkLst>
            <pc:docMk/>
            <pc:sldMk cId="253821034" sldId="269"/>
            <ac:spMk id="15" creationId="{896083C8-1401-4950-AF56-E2FAFE42D656}"/>
          </ac:spMkLst>
        </pc:spChg>
        <pc:spChg chg="add">
          <ac:chgData name="Celina Garwood" userId="d9379854f4d9d79c" providerId="Windows Live" clId="Web-{22168065-947A-42AB-A63D-26065B60F267}" dt="2020-05-31T07:54:47.318" v="2843"/>
          <ac:spMkLst>
            <pc:docMk/>
            <pc:sldMk cId="253821034" sldId="269"/>
            <ac:spMk id="31" creationId="{1BB56EB9-078F-4952-AC1F-149C7A0AE4D5}"/>
          </ac:spMkLst>
        </pc:spChg>
        <pc:spChg chg="add">
          <ac:chgData name="Celina Garwood" userId="d9379854f4d9d79c" providerId="Windows Live" clId="Web-{22168065-947A-42AB-A63D-26065B60F267}" dt="2020-05-31T07:54:47.318" v="2843"/>
          <ac:spMkLst>
            <pc:docMk/>
            <pc:sldMk cId="253821034" sldId="269"/>
            <ac:spMk id="33" creationId="{D3772EE4-ED5E-4D3A-A306-B22CF866786D}"/>
          </ac:spMkLst>
        </pc:spChg>
        <pc:spChg chg="add">
          <ac:chgData name="Celina Garwood" userId="d9379854f4d9d79c" providerId="Windows Live" clId="Web-{22168065-947A-42AB-A63D-26065B60F267}" dt="2020-05-31T07:54:47.318" v="2843"/>
          <ac:spMkLst>
            <pc:docMk/>
            <pc:sldMk cId="253821034" sldId="269"/>
            <ac:spMk id="35" creationId="{10058680-D07C-4893-B2B7-91543F18AB32}"/>
          </ac:spMkLst>
        </pc:spChg>
        <pc:spChg chg="add">
          <ac:chgData name="Celina Garwood" userId="d9379854f4d9d79c" providerId="Windows Live" clId="Web-{22168065-947A-42AB-A63D-26065B60F267}" dt="2020-05-31T07:54:47.318" v="2843"/>
          <ac:spMkLst>
            <pc:docMk/>
            <pc:sldMk cId="253821034" sldId="269"/>
            <ac:spMk id="37" creationId="{7B42427A-0A1F-4A55-8705-D9179F1E0CFB}"/>
          </ac:spMkLst>
        </pc:spChg>
        <pc:spChg chg="add">
          <ac:chgData name="Celina Garwood" userId="d9379854f4d9d79c" providerId="Windows Live" clId="Web-{22168065-947A-42AB-A63D-26065B60F267}" dt="2020-05-31T07:54:47.318" v="2843"/>
          <ac:spMkLst>
            <pc:docMk/>
            <pc:sldMk cId="253821034" sldId="269"/>
            <ac:spMk id="39" creationId="{EE54A6FE-D8CB-48A3-900B-053D4EBD3B85}"/>
          </ac:spMkLst>
        </pc:spChg>
        <pc:graphicFrameChg chg="add del">
          <ac:chgData name="Celina Garwood" userId="d9379854f4d9d79c" providerId="Windows Live" clId="Web-{22168065-947A-42AB-A63D-26065B60F267}" dt="2020-05-31T07:15:48.302" v="1359"/>
          <ac:graphicFrameMkLst>
            <pc:docMk/>
            <pc:sldMk cId="253821034" sldId="269"/>
            <ac:graphicFrameMk id="5" creationId="{469F7E90-EA88-4203-A6AB-B1AFC5A5FDA6}"/>
          </ac:graphicFrameMkLst>
        </pc:graphicFrameChg>
        <pc:graphicFrameChg chg="add mod ord modGraphic">
          <ac:chgData name="Celina Garwood" userId="d9379854f4d9d79c" providerId="Windows Live" clId="Web-{22168065-947A-42AB-A63D-26065B60F267}" dt="2020-05-31T07:54:47.318" v="2843"/>
          <ac:graphicFrameMkLst>
            <pc:docMk/>
            <pc:sldMk cId="253821034" sldId="269"/>
            <ac:graphicFrameMk id="6" creationId="{0A8E453D-7426-4C3A-8E18-F1C149730FD4}"/>
          </ac:graphicFrameMkLst>
        </pc:graphicFrameChg>
        <pc:picChg chg="add del mod">
          <ac:chgData name="Celina Garwood" userId="d9379854f4d9d79c" providerId="Windows Live" clId="Web-{22168065-947A-42AB-A63D-26065B60F267}" dt="2020-05-31T07:54:55.724" v="2846"/>
          <ac:picMkLst>
            <pc:docMk/>
            <pc:sldMk cId="253821034" sldId="269"/>
            <ac:picMk id="26" creationId="{08BF16FD-C5E4-4D54-905B-3CD7B05F6ECC}"/>
          </ac:picMkLst>
        </pc:picChg>
        <pc:picChg chg="add mod">
          <ac:chgData name="Celina Garwood" userId="d9379854f4d9d79c" providerId="Windows Live" clId="Web-{22168065-947A-42AB-A63D-26065B60F267}" dt="2020-05-31T07:55:29.959" v="2851" actId="14100"/>
          <ac:picMkLst>
            <pc:docMk/>
            <pc:sldMk cId="253821034" sldId="269"/>
            <ac:picMk id="36" creationId="{9F98ECA1-F41C-4AB0-8FC8-0A26130968FE}"/>
          </ac:picMkLst>
        </pc:picChg>
      </pc:sldChg>
      <pc:sldChg chg="addSp modSp new mod setBg setClrOvrMap">
        <pc:chgData name="Celina Garwood" userId="d9379854f4d9d79c" providerId="Windows Live" clId="Web-{22168065-947A-42AB-A63D-26065B60F267}" dt="2020-05-31T08:25:58.598" v="2860" actId="20577"/>
        <pc:sldMkLst>
          <pc:docMk/>
          <pc:sldMk cId="402558207" sldId="270"/>
        </pc:sldMkLst>
        <pc:spChg chg="mod">
          <ac:chgData name="Celina Garwood" userId="d9379854f4d9d79c" providerId="Windows Live" clId="Web-{22168065-947A-42AB-A63D-26065B60F267}" dt="2020-05-31T07:58:10.241" v="2854"/>
          <ac:spMkLst>
            <pc:docMk/>
            <pc:sldMk cId="402558207" sldId="270"/>
            <ac:spMk id="2" creationId="{7B96F4BA-56DF-4C5E-AD38-28BC70E40B5D}"/>
          </ac:spMkLst>
        </pc:spChg>
        <pc:spChg chg="mod">
          <ac:chgData name="Celina Garwood" userId="d9379854f4d9d79c" providerId="Windows Live" clId="Web-{22168065-947A-42AB-A63D-26065B60F267}" dt="2020-05-31T08:25:58.598" v="2860" actId="20577"/>
          <ac:spMkLst>
            <pc:docMk/>
            <pc:sldMk cId="402558207" sldId="270"/>
            <ac:spMk id="3" creationId="{CD265990-CFB4-464E-8E60-2EE9AAB25CD2}"/>
          </ac:spMkLst>
        </pc:spChg>
        <pc:spChg chg="add">
          <ac:chgData name="Celina Garwood" userId="d9379854f4d9d79c" providerId="Windows Live" clId="Web-{22168065-947A-42AB-A63D-26065B60F267}" dt="2020-05-31T07:58:10.241" v="2854"/>
          <ac:spMkLst>
            <pc:docMk/>
            <pc:sldMk cId="402558207" sldId="270"/>
            <ac:spMk id="9" creationId="{E9751CB9-7B25-4EB8-9A6F-82F822549F12}"/>
          </ac:spMkLst>
        </pc:spChg>
        <pc:spChg chg="add">
          <ac:chgData name="Celina Garwood" userId="d9379854f4d9d79c" providerId="Windows Live" clId="Web-{22168065-947A-42AB-A63D-26065B60F267}" dt="2020-05-31T07:58:10.241" v="2854"/>
          <ac:spMkLst>
            <pc:docMk/>
            <pc:sldMk cId="402558207" sldId="270"/>
            <ac:spMk id="11" creationId="{E1317383-CF3B-4B02-9512-BECBEF6362A4}"/>
          </ac:spMkLst>
        </pc:spChg>
        <pc:spChg chg="add">
          <ac:chgData name="Celina Garwood" userId="d9379854f4d9d79c" providerId="Windows Live" clId="Web-{22168065-947A-42AB-A63D-26065B60F267}" dt="2020-05-31T07:58:10.241" v="2854"/>
          <ac:spMkLst>
            <pc:docMk/>
            <pc:sldMk cId="402558207" sldId="270"/>
            <ac:spMk id="13" creationId="{B1D4C7A0-6DF2-4F2D-A45D-F111582974C7}"/>
          </ac:spMkLst>
        </pc:spChg>
        <pc:spChg chg="add">
          <ac:chgData name="Celina Garwood" userId="d9379854f4d9d79c" providerId="Windows Live" clId="Web-{22168065-947A-42AB-A63D-26065B60F267}" dt="2020-05-31T07:58:10.241" v="2854"/>
          <ac:spMkLst>
            <pc:docMk/>
            <pc:sldMk cId="402558207" sldId="270"/>
            <ac:spMk id="15" creationId="{DBF3943D-BCB6-4B31-809D-A005686483B4}"/>
          </ac:spMkLst>
        </pc:spChg>
        <pc:spChg chg="add">
          <ac:chgData name="Celina Garwood" userId="d9379854f4d9d79c" providerId="Windows Live" clId="Web-{22168065-947A-42AB-A63D-26065B60F267}" dt="2020-05-31T07:58:10.241" v="2854"/>
          <ac:spMkLst>
            <pc:docMk/>
            <pc:sldMk cId="402558207" sldId="270"/>
            <ac:spMk id="17" creationId="{39373A6F-2E1F-4613-8E1D-D68057D29F31}"/>
          </ac:spMkLst>
        </pc:spChg>
        <pc:picChg chg="add mod">
          <ac:chgData name="Celina Garwood" userId="d9379854f4d9d79c" providerId="Windows Live" clId="Web-{22168065-947A-42AB-A63D-26065B60F267}" dt="2020-05-31T07:58:10.241" v="2854"/>
          <ac:picMkLst>
            <pc:docMk/>
            <pc:sldMk cId="402558207" sldId="270"/>
            <ac:picMk id="4" creationId="{74293DCE-C64D-4012-B3C4-5D91C2F94381}"/>
          </ac:picMkLst>
        </pc:picChg>
      </pc:sldChg>
      <pc:sldChg chg="add del replId">
        <pc:chgData name="Celina Garwood" userId="d9379854f4d9d79c" providerId="Windows Live" clId="Web-{22168065-947A-42AB-A63D-26065B60F267}" dt="2020-05-31T07:17:14.255" v="1381"/>
        <pc:sldMkLst>
          <pc:docMk/>
          <pc:sldMk cId="2032310280" sldId="271"/>
        </pc:sldMkLst>
      </pc:sldChg>
      <pc:sldChg chg="addSp modSp new mod setBg setClrOvrMap">
        <pc:chgData name="Celina Garwood" userId="d9379854f4d9d79c" providerId="Windows Live" clId="Web-{22168065-947A-42AB-A63D-26065B60F267}" dt="2020-05-31T08:15:08.752" v="2857"/>
        <pc:sldMkLst>
          <pc:docMk/>
          <pc:sldMk cId="3678301458" sldId="271"/>
        </pc:sldMkLst>
        <pc:spChg chg="mod">
          <ac:chgData name="Celina Garwood" userId="d9379854f4d9d79c" providerId="Windows Live" clId="Web-{22168065-947A-42AB-A63D-26065B60F267}" dt="2020-05-31T08:15:08.752" v="2857"/>
          <ac:spMkLst>
            <pc:docMk/>
            <pc:sldMk cId="3678301458" sldId="271"/>
            <ac:spMk id="2" creationId="{2C428618-7507-4DAA-9627-9F689F757D7B}"/>
          </ac:spMkLst>
        </pc:spChg>
        <pc:spChg chg="mod">
          <ac:chgData name="Celina Garwood" userId="d9379854f4d9d79c" providerId="Windows Live" clId="Web-{22168065-947A-42AB-A63D-26065B60F267}" dt="2020-05-31T08:15:08.752" v="2857"/>
          <ac:spMkLst>
            <pc:docMk/>
            <pc:sldMk cId="3678301458" sldId="271"/>
            <ac:spMk id="3" creationId="{2A5D5058-73C5-4E18-A7D2-FBA7B9F1C27D}"/>
          </ac:spMkLst>
        </pc:spChg>
        <pc:spChg chg="add">
          <ac:chgData name="Celina Garwood" userId="d9379854f4d9d79c" providerId="Windows Live" clId="Web-{22168065-947A-42AB-A63D-26065B60F267}" dt="2020-05-31T08:15:08.752" v="2857"/>
          <ac:spMkLst>
            <pc:docMk/>
            <pc:sldMk cId="3678301458" sldId="271"/>
            <ac:spMk id="9" creationId="{E9751CB9-7B25-4EB8-9A6F-82F822549F12}"/>
          </ac:spMkLst>
        </pc:spChg>
        <pc:spChg chg="add">
          <ac:chgData name="Celina Garwood" userId="d9379854f4d9d79c" providerId="Windows Live" clId="Web-{22168065-947A-42AB-A63D-26065B60F267}" dt="2020-05-31T08:15:08.752" v="2857"/>
          <ac:spMkLst>
            <pc:docMk/>
            <pc:sldMk cId="3678301458" sldId="271"/>
            <ac:spMk id="11" creationId="{E1317383-CF3B-4B02-9512-BECBEF6362A4}"/>
          </ac:spMkLst>
        </pc:spChg>
        <pc:spChg chg="add">
          <ac:chgData name="Celina Garwood" userId="d9379854f4d9d79c" providerId="Windows Live" clId="Web-{22168065-947A-42AB-A63D-26065B60F267}" dt="2020-05-31T08:15:08.752" v="2857"/>
          <ac:spMkLst>
            <pc:docMk/>
            <pc:sldMk cId="3678301458" sldId="271"/>
            <ac:spMk id="13" creationId="{B1D4C7A0-6DF2-4F2D-A45D-F111582974C7}"/>
          </ac:spMkLst>
        </pc:spChg>
        <pc:spChg chg="add">
          <ac:chgData name="Celina Garwood" userId="d9379854f4d9d79c" providerId="Windows Live" clId="Web-{22168065-947A-42AB-A63D-26065B60F267}" dt="2020-05-31T08:15:08.752" v="2857"/>
          <ac:spMkLst>
            <pc:docMk/>
            <pc:sldMk cId="3678301458" sldId="271"/>
            <ac:spMk id="15" creationId="{DBF3943D-BCB6-4B31-809D-A005686483B4}"/>
          </ac:spMkLst>
        </pc:spChg>
        <pc:spChg chg="add">
          <ac:chgData name="Celina Garwood" userId="d9379854f4d9d79c" providerId="Windows Live" clId="Web-{22168065-947A-42AB-A63D-26065B60F267}" dt="2020-05-31T08:15:08.752" v="2857"/>
          <ac:spMkLst>
            <pc:docMk/>
            <pc:sldMk cId="3678301458" sldId="271"/>
            <ac:spMk id="17" creationId="{39373A6F-2E1F-4613-8E1D-D68057D29F31}"/>
          </ac:spMkLst>
        </pc:spChg>
        <pc:picChg chg="add mod">
          <ac:chgData name="Celina Garwood" userId="d9379854f4d9d79c" providerId="Windows Live" clId="Web-{22168065-947A-42AB-A63D-26065B60F267}" dt="2020-05-31T08:15:08.752" v="2857"/>
          <ac:picMkLst>
            <pc:docMk/>
            <pc:sldMk cId="3678301458" sldId="271"/>
            <ac:picMk id="4" creationId="{46BD68D1-9726-483F-A68E-5EE4CCA82456}"/>
          </ac:picMkLst>
        </pc:picChg>
      </pc:sldChg>
      <pc:sldChg chg="add del replId">
        <pc:chgData name="Celina Garwood" userId="d9379854f4d9d79c" providerId="Windows Live" clId="Web-{22168065-947A-42AB-A63D-26065B60F267}" dt="2020-05-31T07:38:37.452" v="2483"/>
        <pc:sldMkLst>
          <pc:docMk/>
          <pc:sldMk cId="1156891920" sldId="272"/>
        </pc:sldMkLst>
      </pc:sldChg>
      <pc:sldChg chg="add del replId">
        <pc:chgData name="Celina Garwood" userId="d9379854f4d9d79c" providerId="Windows Live" clId="Web-{22168065-947A-42AB-A63D-26065B60F267}" dt="2020-05-31T07:38:47.358" v="2485"/>
        <pc:sldMkLst>
          <pc:docMk/>
          <pc:sldMk cId="2446531645" sldId="272"/>
        </pc:sldMkLst>
      </pc:sldChg>
      <pc:sldMasterChg chg="del delSldLayout">
        <pc:chgData name="Celina Garwood" userId="d9379854f4d9d79c" providerId="Windows Live" clId="Web-{22168065-947A-42AB-A63D-26065B60F267}" dt="2020-05-31T06:45:37.803" v="4"/>
        <pc:sldMasterMkLst>
          <pc:docMk/>
          <pc:sldMasterMk cId="2460954070" sldId="2147483660"/>
        </pc:sldMasterMkLst>
        <pc:sldLayoutChg chg="del">
          <pc:chgData name="Celina Garwood" userId="d9379854f4d9d79c" providerId="Windows Live" clId="Web-{22168065-947A-42AB-A63D-26065B60F267}" dt="2020-05-31T06:45:37.803" v="4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Celina Garwood" userId="d9379854f4d9d79c" providerId="Windows Live" clId="Web-{22168065-947A-42AB-A63D-26065B60F267}" dt="2020-05-31T06:45:37.803" v="4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Celina Garwood" userId="d9379854f4d9d79c" providerId="Windows Live" clId="Web-{22168065-947A-42AB-A63D-26065B60F267}" dt="2020-05-31T06:45:37.803" v="4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Celina Garwood" userId="d9379854f4d9d79c" providerId="Windows Live" clId="Web-{22168065-947A-42AB-A63D-26065B60F267}" dt="2020-05-31T06:45:37.803" v="4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Celina Garwood" userId="d9379854f4d9d79c" providerId="Windows Live" clId="Web-{22168065-947A-42AB-A63D-26065B60F267}" dt="2020-05-31T06:45:37.803" v="4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Celina Garwood" userId="d9379854f4d9d79c" providerId="Windows Live" clId="Web-{22168065-947A-42AB-A63D-26065B60F267}" dt="2020-05-31T06:45:37.803" v="4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Celina Garwood" userId="d9379854f4d9d79c" providerId="Windows Live" clId="Web-{22168065-947A-42AB-A63D-26065B60F267}" dt="2020-05-31T06:45:37.803" v="4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Celina Garwood" userId="d9379854f4d9d79c" providerId="Windows Live" clId="Web-{22168065-947A-42AB-A63D-26065B60F267}" dt="2020-05-31T06:45:37.803" v="4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Celina Garwood" userId="d9379854f4d9d79c" providerId="Windows Live" clId="Web-{22168065-947A-42AB-A63D-26065B60F267}" dt="2020-05-31T06:45:37.803" v="4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Celina Garwood" userId="d9379854f4d9d79c" providerId="Windows Live" clId="Web-{22168065-947A-42AB-A63D-26065B60F267}" dt="2020-05-31T06:45:37.803" v="4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Celina Garwood" userId="d9379854f4d9d79c" providerId="Windows Live" clId="Web-{22168065-947A-42AB-A63D-26065B60F267}" dt="2020-05-31T06:45:37.803" v="4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">
        <pc:chgData name="Celina Garwood" userId="d9379854f4d9d79c" providerId="Windows Live" clId="Web-{22168065-947A-42AB-A63D-26065B60F267}" dt="2020-05-31T06:45:37.803" v="4"/>
        <pc:sldMasterMkLst>
          <pc:docMk/>
          <pc:sldMasterMk cId="4127878607" sldId="2147483724"/>
        </pc:sldMasterMkLst>
        <pc:sldLayoutChg chg="add">
          <pc:chgData name="Celina Garwood" userId="d9379854f4d9d79c" providerId="Windows Live" clId="Web-{22168065-947A-42AB-A63D-26065B60F267}" dt="2020-05-31T06:45:37.803" v="4"/>
          <pc:sldLayoutMkLst>
            <pc:docMk/>
            <pc:sldMasterMk cId="4127878607" sldId="2147483724"/>
            <pc:sldLayoutMk cId="2265754726" sldId="2147483713"/>
          </pc:sldLayoutMkLst>
        </pc:sldLayoutChg>
        <pc:sldLayoutChg chg="add">
          <pc:chgData name="Celina Garwood" userId="d9379854f4d9d79c" providerId="Windows Live" clId="Web-{22168065-947A-42AB-A63D-26065B60F267}" dt="2020-05-31T06:45:37.803" v="4"/>
          <pc:sldLayoutMkLst>
            <pc:docMk/>
            <pc:sldMasterMk cId="4127878607" sldId="2147483724"/>
            <pc:sldLayoutMk cId="2329831272" sldId="2147483714"/>
          </pc:sldLayoutMkLst>
        </pc:sldLayoutChg>
        <pc:sldLayoutChg chg="add">
          <pc:chgData name="Celina Garwood" userId="d9379854f4d9d79c" providerId="Windows Live" clId="Web-{22168065-947A-42AB-A63D-26065B60F267}" dt="2020-05-31T06:45:37.803" v="4"/>
          <pc:sldLayoutMkLst>
            <pc:docMk/>
            <pc:sldMasterMk cId="4127878607" sldId="2147483724"/>
            <pc:sldLayoutMk cId="1700747383" sldId="2147483715"/>
          </pc:sldLayoutMkLst>
        </pc:sldLayoutChg>
        <pc:sldLayoutChg chg="add">
          <pc:chgData name="Celina Garwood" userId="d9379854f4d9d79c" providerId="Windows Live" clId="Web-{22168065-947A-42AB-A63D-26065B60F267}" dt="2020-05-31T06:45:37.803" v="4"/>
          <pc:sldLayoutMkLst>
            <pc:docMk/>
            <pc:sldMasterMk cId="4127878607" sldId="2147483724"/>
            <pc:sldLayoutMk cId="101886080" sldId="2147483716"/>
          </pc:sldLayoutMkLst>
        </pc:sldLayoutChg>
        <pc:sldLayoutChg chg="add">
          <pc:chgData name="Celina Garwood" userId="d9379854f4d9d79c" providerId="Windows Live" clId="Web-{22168065-947A-42AB-A63D-26065B60F267}" dt="2020-05-31T06:45:37.803" v="4"/>
          <pc:sldLayoutMkLst>
            <pc:docMk/>
            <pc:sldMasterMk cId="4127878607" sldId="2147483724"/>
            <pc:sldLayoutMk cId="3712959704" sldId="2147483717"/>
          </pc:sldLayoutMkLst>
        </pc:sldLayoutChg>
        <pc:sldLayoutChg chg="add">
          <pc:chgData name="Celina Garwood" userId="d9379854f4d9d79c" providerId="Windows Live" clId="Web-{22168065-947A-42AB-A63D-26065B60F267}" dt="2020-05-31T06:45:37.803" v="4"/>
          <pc:sldLayoutMkLst>
            <pc:docMk/>
            <pc:sldMasterMk cId="4127878607" sldId="2147483724"/>
            <pc:sldLayoutMk cId="663194820" sldId="2147483718"/>
          </pc:sldLayoutMkLst>
        </pc:sldLayoutChg>
        <pc:sldLayoutChg chg="add">
          <pc:chgData name="Celina Garwood" userId="d9379854f4d9d79c" providerId="Windows Live" clId="Web-{22168065-947A-42AB-A63D-26065B60F267}" dt="2020-05-31T06:45:37.803" v="4"/>
          <pc:sldLayoutMkLst>
            <pc:docMk/>
            <pc:sldMasterMk cId="4127878607" sldId="2147483724"/>
            <pc:sldLayoutMk cId="2553742482" sldId="2147483719"/>
          </pc:sldLayoutMkLst>
        </pc:sldLayoutChg>
        <pc:sldLayoutChg chg="add">
          <pc:chgData name="Celina Garwood" userId="d9379854f4d9d79c" providerId="Windows Live" clId="Web-{22168065-947A-42AB-A63D-26065B60F267}" dt="2020-05-31T06:45:37.803" v="4"/>
          <pc:sldLayoutMkLst>
            <pc:docMk/>
            <pc:sldMasterMk cId="4127878607" sldId="2147483724"/>
            <pc:sldLayoutMk cId="2638753990" sldId="2147483720"/>
          </pc:sldLayoutMkLst>
        </pc:sldLayoutChg>
        <pc:sldLayoutChg chg="add">
          <pc:chgData name="Celina Garwood" userId="d9379854f4d9d79c" providerId="Windows Live" clId="Web-{22168065-947A-42AB-A63D-26065B60F267}" dt="2020-05-31T06:45:37.803" v="4"/>
          <pc:sldLayoutMkLst>
            <pc:docMk/>
            <pc:sldMasterMk cId="4127878607" sldId="2147483724"/>
            <pc:sldLayoutMk cId="3626664968" sldId="2147483721"/>
          </pc:sldLayoutMkLst>
        </pc:sldLayoutChg>
        <pc:sldLayoutChg chg="add">
          <pc:chgData name="Celina Garwood" userId="d9379854f4d9d79c" providerId="Windows Live" clId="Web-{22168065-947A-42AB-A63D-26065B60F267}" dt="2020-05-31T06:45:37.803" v="4"/>
          <pc:sldLayoutMkLst>
            <pc:docMk/>
            <pc:sldMasterMk cId="4127878607" sldId="2147483724"/>
            <pc:sldLayoutMk cId="2511504543" sldId="2147483722"/>
          </pc:sldLayoutMkLst>
        </pc:sldLayoutChg>
        <pc:sldLayoutChg chg="add">
          <pc:chgData name="Celina Garwood" userId="d9379854f4d9d79c" providerId="Windows Live" clId="Web-{22168065-947A-42AB-A63D-26065B60F267}" dt="2020-05-31T06:45:37.803" v="4"/>
          <pc:sldLayoutMkLst>
            <pc:docMk/>
            <pc:sldMasterMk cId="4127878607" sldId="2147483724"/>
            <pc:sldLayoutMk cId="2542639931" sldId="2147483723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E859F6-EE83-4807-AA61-FBDD0BEE71FF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24E520D-9E84-49BF-9C7D-7FA3DE12D813}">
      <dgm:prSet/>
      <dgm:spPr/>
      <dgm:t>
        <a:bodyPr/>
        <a:lstStyle/>
        <a:p>
          <a:r>
            <a:rPr lang="en-US" dirty="0">
              <a:latin typeface="Arial Nova Light" panose="020B0502020104020203"/>
            </a:rPr>
            <a:t>Elements</a:t>
          </a:r>
          <a:r>
            <a:rPr lang="en-US" dirty="0"/>
            <a:t> consist of atoms with the same atomic number</a:t>
          </a:r>
        </a:p>
      </dgm:t>
    </dgm:pt>
    <dgm:pt modelId="{8A00AFAB-6A56-41C1-B819-43CF718A1278}" type="parTrans" cxnId="{3319B6CD-68CB-45A1-A83D-09B87004DF93}">
      <dgm:prSet/>
      <dgm:spPr/>
      <dgm:t>
        <a:bodyPr/>
        <a:lstStyle/>
        <a:p>
          <a:endParaRPr lang="en-US"/>
        </a:p>
      </dgm:t>
    </dgm:pt>
    <dgm:pt modelId="{7709F8DE-FB47-445D-B0EE-F1FFD21A4D74}" type="sibTrans" cxnId="{3319B6CD-68CB-45A1-A83D-09B87004DF93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0B47B6A1-C8EA-41DE-8891-F94B1706978B}">
      <dgm:prSet/>
      <dgm:spPr/>
      <dgm:t>
        <a:bodyPr/>
        <a:lstStyle/>
        <a:p>
          <a:r>
            <a:rPr lang="en-US" dirty="0"/>
            <a:t>Atoms join together to make compounds</a:t>
          </a:r>
        </a:p>
      </dgm:t>
    </dgm:pt>
    <dgm:pt modelId="{9A23C171-E478-4877-B725-689C3C3C05AC}" type="parTrans" cxnId="{28471BA4-2EC1-4443-933E-9868D08D902F}">
      <dgm:prSet/>
      <dgm:spPr/>
      <dgm:t>
        <a:bodyPr/>
        <a:lstStyle/>
        <a:p>
          <a:endParaRPr lang="en-US"/>
        </a:p>
      </dgm:t>
    </dgm:pt>
    <dgm:pt modelId="{70F7B3FC-7C2D-445B-9A7E-198073764F67}" type="sibTrans" cxnId="{28471BA4-2EC1-4443-933E-9868D08D902F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69D02D4A-6173-4E3D-90E3-E10EAC207CCD}">
      <dgm:prSet/>
      <dgm:spPr/>
      <dgm:t>
        <a:bodyPr/>
        <a:lstStyle/>
        <a:p>
          <a:r>
            <a:rPr lang="en-US" dirty="0"/>
            <a:t>An abbreviation of representing an element </a:t>
          </a:r>
          <a:r>
            <a:rPr lang="en-US" dirty="0" err="1"/>
            <a:t>e.g</a:t>
          </a:r>
          <a:r>
            <a:rPr lang="en-US" dirty="0"/>
            <a:t> H represents Hydrogen</a:t>
          </a:r>
        </a:p>
      </dgm:t>
    </dgm:pt>
    <dgm:pt modelId="{940E2B04-000D-4244-840E-9C840188B21B}" type="parTrans" cxnId="{96240CEB-173A-4E25-AB1E-B2F4DDFD69CA}">
      <dgm:prSet/>
      <dgm:spPr/>
      <dgm:t>
        <a:bodyPr/>
        <a:lstStyle/>
        <a:p>
          <a:endParaRPr lang="en-US"/>
        </a:p>
      </dgm:t>
    </dgm:pt>
    <dgm:pt modelId="{62112DA7-1A53-405C-87E8-73B0B4E7CD14}" type="sibTrans" cxnId="{96240CEB-173A-4E25-AB1E-B2F4DDFD69CA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DC827064-6916-4AD0-8DDB-CA489905F092}">
      <dgm:prSet/>
      <dgm:spPr/>
      <dgm:t>
        <a:bodyPr/>
        <a:lstStyle/>
        <a:p>
          <a:r>
            <a:rPr lang="en-US" dirty="0"/>
            <a:t>A mixture of two or more substances that do not chemically react</a:t>
          </a:r>
        </a:p>
      </dgm:t>
    </dgm:pt>
    <dgm:pt modelId="{C07BAA2F-EFB9-43B2-A203-FBBA59807071}" type="parTrans" cxnId="{DA622151-CF39-464C-9551-FC7D7FBD776B}">
      <dgm:prSet/>
      <dgm:spPr/>
      <dgm:t>
        <a:bodyPr/>
        <a:lstStyle/>
        <a:p>
          <a:endParaRPr lang="en-US"/>
        </a:p>
      </dgm:t>
    </dgm:pt>
    <dgm:pt modelId="{00420C24-4912-4322-89A9-EBD54E897FBE}" type="sibTrans" cxnId="{DA622151-CF39-464C-9551-FC7D7FBD776B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94222FDC-4195-4A96-8490-E72CE4A401DE}" type="pres">
      <dgm:prSet presAssocID="{9AE859F6-EE83-4807-AA61-FBDD0BEE71FF}" presName="Name0" presStyleCnt="0">
        <dgm:presLayoutVars>
          <dgm:animLvl val="lvl"/>
          <dgm:resizeHandles val="exact"/>
        </dgm:presLayoutVars>
      </dgm:prSet>
      <dgm:spPr/>
    </dgm:pt>
    <dgm:pt modelId="{9D52A32C-B32B-4520-85F1-A898070DA9FC}" type="pres">
      <dgm:prSet presAssocID="{724E520D-9E84-49BF-9C7D-7FA3DE12D813}" presName="compositeNode" presStyleCnt="0">
        <dgm:presLayoutVars>
          <dgm:bulletEnabled val="1"/>
        </dgm:presLayoutVars>
      </dgm:prSet>
      <dgm:spPr/>
    </dgm:pt>
    <dgm:pt modelId="{82F2706F-1B9A-4BD3-8126-F0B5A03A493C}" type="pres">
      <dgm:prSet presAssocID="{724E520D-9E84-49BF-9C7D-7FA3DE12D813}" presName="bgRect" presStyleLbl="bgAccFollowNode1" presStyleIdx="0" presStyleCnt="4"/>
      <dgm:spPr/>
    </dgm:pt>
    <dgm:pt modelId="{0EA4A476-3F12-4F7D-B675-6D4E194EC5A5}" type="pres">
      <dgm:prSet presAssocID="{7709F8DE-FB47-445D-B0EE-F1FFD21A4D74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6430B0B5-8FAF-4B53-8B8D-4F52C38CBAB6}" type="pres">
      <dgm:prSet presAssocID="{724E520D-9E84-49BF-9C7D-7FA3DE12D813}" presName="bottomLine" presStyleLbl="alignNode1" presStyleIdx="1" presStyleCnt="8">
        <dgm:presLayoutVars/>
      </dgm:prSet>
      <dgm:spPr/>
    </dgm:pt>
    <dgm:pt modelId="{02A5D434-7006-4231-ABD4-49C789FD2AE0}" type="pres">
      <dgm:prSet presAssocID="{724E520D-9E84-49BF-9C7D-7FA3DE12D813}" presName="nodeText" presStyleLbl="bgAccFollowNode1" presStyleIdx="0" presStyleCnt="4">
        <dgm:presLayoutVars>
          <dgm:bulletEnabled val="1"/>
        </dgm:presLayoutVars>
      </dgm:prSet>
      <dgm:spPr/>
    </dgm:pt>
    <dgm:pt modelId="{37C273CB-1871-44FA-8E36-C81AD0E2FC25}" type="pres">
      <dgm:prSet presAssocID="{7709F8DE-FB47-445D-B0EE-F1FFD21A4D74}" presName="sibTrans" presStyleCnt="0"/>
      <dgm:spPr/>
    </dgm:pt>
    <dgm:pt modelId="{47FFB5F8-2ED2-4A6C-A5A0-EA343FA96A3C}" type="pres">
      <dgm:prSet presAssocID="{0B47B6A1-C8EA-41DE-8891-F94B1706978B}" presName="compositeNode" presStyleCnt="0">
        <dgm:presLayoutVars>
          <dgm:bulletEnabled val="1"/>
        </dgm:presLayoutVars>
      </dgm:prSet>
      <dgm:spPr/>
    </dgm:pt>
    <dgm:pt modelId="{2A65F657-704A-411F-A094-75D383A50CB8}" type="pres">
      <dgm:prSet presAssocID="{0B47B6A1-C8EA-41DE-8891-F94B1706978B}" presName="bgRect" presStyleLbl="bgAccFollowNode1" presStyleIdx="1" presStyleCnt="4"/>
      <dgm:spPr/>
    </dgm:pt>
    <dgm:pt modelId="{DFB18C51-C7F8-4B3C-8DE7-9BBC1354E9B8}" type="pres">
      <dgm:prSet presAssocID="{70F7B3FC-7C2D-445B-9A7E-198073764F67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81E40E26-CAF6-4734-A1EE-FC5DA8FCDDFD}" type="pres">
      <dgm:prSet presAssocID="{0B47B6A1-C8EA-41DE-8891-F94B1706978B}" presName="bottomLine" presStyleLbl="alignNode1" presStyleIdx="3" presStyleCnt="8">
        <dgm:presLayoutVars/>
      </dgm:prSet>
      <dgm:spPr/>
    </dgm:pt>
    <dgm:pt modelId="{DC42B6E0-28BC-4142-9EB1-F9BE00FC9413}" type="pres">
      <dgm:prSet presAssocID="{0B47B6A1-C8EA-41DE-8891-F94B1706978B}" presName="nodeText" presStyleLbl="bgAccFollowNode1" presStyleIdx="1" presStyleCnt="4">
        <dgm:presLayoutVars>
          <dgm:bulletEnabled val="1"/>
        </dgm:presLayoutVars>
      </dgm:prSet>
      <dgm:spPr/>
    </dgm:pt>
    <dgm:pt modelId="{4F7757E0-7619-4F05-A724-63DC3313AD94}" type="pres">
      <dgm:prSet presAssocID="{70F7B3FC-7C2D-445B-9A7E-198073764F67}" presName="sibTrans" presStyleCnt="0"/>
      <dgm:spPr/>
    </dgm:pt>
    <dgm:pt modelId="{DF730D35-5026-4D6D-94D5-8DC6B8CC133F}" type="pres">
      <dgm:prSet presAssocID="{69D02D4A-6173-4E3D-90E3-E10EAC207CCD}" presName="compositeNode" presStyleCnt="0">
        <dgm:presLayoutVars>
          <dgm:bulletEnabled val="1"/>
        </dgm:presLayoutVars>
      </dgm:prSet>
      <dgm:spPr/>
    </dgm:pt>
    <dgm:pt modelId="{7E098954-4FF5-4F7F-B9B4-C0068CC85578}" type="pres">
      <dgm:prSet presAssocID="{69D02D4A-6173-4E3D-90E3-E10EAC207CCD}" presName="bgRect" presStyleLbl="bgAccFollowNode1" presStyleIdx="2" presStyleCnt="4"/>
      <dgm:spPr/>
    </dgm:pt>
    <dgm:pt modelId="{DD3A1012-F9D1-4DE4-BAC4-8A3BC255AD11}" type="pres">
      <dgm:prSet presAssocID="{62112DA7-1A53-405C-87E8-73B0B4E7CD14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A85D6128-9971-4573-B345-083D6C84D58D}" type="pres">
      <dgm:prSet presAssocID="{69D02D4A-6173-4E3D-90E3-E10EAC207CCD}" presName="bottomLine" presStyleLbl="alignNode1" presStyleIdx="5" presStyleCnt="8">
        <dgm:presLayoutVars/>
      </dgm:prSet>
      <dgm:spPr/>
    </dgm:pt>
    <dgm:pt modelId="{098996F6-710B-496A-8770-3CB6ADC55DD7}" type="pres">
      <dgm:prSet presAssocID="{69D02D4A-6173-4E3D-90E3-E10EAC207CCD}" presName="nodeText" presStyleLbl="bgAccFollowNode1" presStyleIdx="2" presStyleCnt="4">
        <dgm:presLayoutVars>
          <dgm:bulletEnabled val="1"/>
        </dgm:presLayoutVars>
      </dgm:prSet>
      <dgm:spPr/>
    </dgm:pt>
    <dgm:pt modelId="{9FC4E7DC-36F1-4D02-9300-FCEB4614E06A}" type="pres">
      <dgm:prSet presAssocID="{62112DA7-1A53-405C-87E8-73B0B4E7CD14}" presName="sibTrans" presStyleCnt="0"/>
      <dgm:spPr/>
    </dgm:pt>
    <dgm:pt modelId="{0E1A16E7-197C-412A-98DA-6325B9B82D12}" type="pres">
      <dgm:prSet presAssocID="{DC827064-6916-4AD0-8DDB-CA489905F092}" presName="compositeNode" presStyleCnt="0">
        <dgm:presLayoutVars>
          <dgm:bulletEnabled val="1"/>
        </dgm:presLayoutVars>
      </dgm:prSet>
      <dgm:spPr/>
    </dgm:pt>
    <dgm:pt modelId="{90B70916-6174-43A2-8616-1D7D469A7209}" type="pres">
      <dgm:prSet presAssocID="{DC827064-6916-4AD0-8DDB-CA489905F092}" presName="bgRect" presStyleLbl="bgAccFollowNode1" presStyleIdx="3" presStyleCnt="4"/>
      <dgm:spPr/>
    </dgm:pt>
    <dgm:pt modelId="{120746F7-E0DE-4595-A1FB-D134404AC978}" type="pres">
      <dgm:prSet presAssocID="{00420C24-4912-4322-89A9-EBD54E897FBE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822A84EE-B078-47ED-BE3E-ABFC2ADE5312}" type="pres">
      <dgm:prSet presAssocID="{DC827064-6916-4AD0-8DDB-CA489905F092}" presName="bottomLine" presStyleLbl="alignNode1" presStyleIdx="7" presStyleCnt="8">
        <dgm:presLayoutVars/>
      </dgm:prSet>
      <dgm:spPr/>
    </dgm:pt>
    <dgm:pt modelId="{C63AFF07-F918-4D38-88E5-5CE41D3AB1BE}" type="pres">
      <dgm:prSet presAssocID="{DC827064-6916-4AD0-8DDB-CA489905F092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DD399216-4C5D-4666-AF4D-E31F30ACCD40}" type="presOf" srcId="{724E520D-9E84-49BF-9C7D-7FA3DE12D813}" destId="{82F2706F-1B9A-4BD3-8126-F0B5A03A493C}" srcOrd="0" destOrd="0" presId="urn:microsoft.com/office/officeart/2016/7/layout/BasicLinearProcessNumbered"/>
    <dgm:cxn modelId="{1F386229-AB54-4039-B05A-AD79585FB362}" type="presOf" srcId="{70F7B3FC-7C2D-445B-9A7E-198073764F67}" destId="{DFB18C51-C7F8-4B3C-8DE7-9BBC1354E9B8}" srcOrd="0" destOrd="0" presId="urn:microsoft.com/office/officeart/2016/7/layout/BasicLinearProcessNumbered"/>
    <dgm:cxn modelId="{017C212F-BE04-40BA-B760-28A2C1F85183}" type="presOf" srcId="{DC827064-6916-4AD0-8DDB-CA489905F092}" destId="{C63AFF07-F918-4D38-88E5-5CE41D3AB1BE}" srcOrd="1" destOrd="0" presId="urn:microsoft.com/office/officeart/2016/7/layout/BasicLinearProcessNumbered"/>
    <dgm:cxn modelId="{F13A2B32-6E3F-4128-AAB2-C184AB97C9F9}" type="presOf" srcId="{62112DA7-1A53-405C-87E8-73B0B4E7CD14}" destId="{DD3A1012-F9D1-4DE4-BAC4-8A3BC255AD11}" srcOrd="0" destOrd="0" presId="urn:microsoft.com/office/officeart/2016/7/layout/BasicLinearProcessNumbered"/>
    <dgm:cxn modelId="{3D50FD4A-7B62-4484-96B5-4C317C9D8528}" type="presOf" srcId="{0B47B6A1-C8EA-41DE-8891-F94B1706978B}" destId="{2A65F657-704A-411F-A094-75D383A50CB8}" srcOrd="0" destOrd="0" presId="urn:microsoft.com/office/officeart/2016/7/layout/BasicLinearProcessNumbered"/>
    <dgm:cxn modelId="{6AB3E76E-9A96-48DE-913B-A4D814D470A8}" type="presOf" srcId="{9AE859F6-EE83-4807-AA61-FBDD0BEE71FF}" destId="{94222FDC-4195-4A96-8490-E72CE4A401DE}" srcOrd="0" destOrd="0" presId="urn:microsoft.com/office/officeart/2016/7/layout/BasicLinearProcessNumbered"/>
    <dgm:cxn modelId="{70D4AD4F-0196-4552-B3B7-329405EEAE06}" type="presOf" srcId="{00420C24-4912-4322-89A9-EBD54E897FBE}" destId="{120746F7-E0DE-4595-A1FB-D134404AC978}" srcOrd="0" destOrd="0" presId="urn:microsoft.com/office/officeart/2016/7/layout/BasicLinearProcessNumbered"/>
    <dgm:cxn modelId="{DA622151-CF39-464C-9551-FC7D7FBD776B}" srcId="{9AE859F6-EE83-4807-AA61-FBDD0BEE71FF}" destId="{DC827064-6916-4AD0-8DDB-CA489905F092}" srcOrd="3" destOrd="0" parTransId="{C07BAA2F-EFB9-43B2-A203-FBBA59807071}" sibTransId="{00420C24-4912-4322-89A9-EBD54E897FBE}"/>
    <dgm:cxn modelId="{0843DA53-EADB-4644-AD6A-F451DEF0E2DB}" type="presOf" srcId="{7709F8DE-FB47-445D-B0EE-F1FFD21A4D74}" destId="{0EA4A476-3F12-4F7D-B675-6D4E194EC5A5}" srcOrd="0" destOrd="0" presId="urn:microsoft.com/office/officeart/2016/7/layout/BasicLinearProcessNumbered"/>
    <dgm:cxn modelId="{324B5378-08C9-4AC9-A8C0-CB3BB46AE6B1}" type="presOf" srcId="{724E520D-9E84-49BF-9C7D-7FA3DE12D813}" destId="{02A5D434-7006-4231-ABD4-49C789FD2AE0}" srcOrd="1" destOrd="0" presId="urn:microsoft.com/office/officeart/2016/7/layout/BasicLinearProcessNumbered"/>
    <dgm:cxn modelId="{FDDD8096-05F6-4CA2-AAB0-41FF48E9B5F8}" type="presOf" srcId="{69D02D4A-6173-4E3D-90E3-E10EAC207CCD}" destId="{098996F6-710B-496A-8770-3CB6ADC55DD7}" srcOrd="1" destOrd="0" presId="urn:microsoft.com/office/officeart/2016/7/layout/BasicLinearProcessNumbered"/>
    <dgm:cxn modelId="{28471BA4-2EC1-4443-933E-9868D08D902F}" srcId="{9AE859F6-EE83-4807-AA61-FBDD0BEE71FF}" destId="{0B47B6A1-C8EA-41DE-8891-F94B1706978B}" srcOrd="1" destOrd="0" parTransId="{9A23C171-E478-4877-B725-689C3C3C05AC}" sibTransId="{70F7B3FC-7C2D-445B-9A7E-198073764F67}"/>
    <dgm:cxn modelId="{53646BBE-F98B-44F3-B7D5-1E3C36098C1A}" type="presOf" srcId="{0B47B6A1-C8EA-41DE-8891-F94B1706978B}" destId="{DC42B6E0-28BC-4142-9EB1-F9BE00FC9413}" srcOrd="1" destOrd="0" presId="urn:microsoft.com/office/officeart/2016/7/layout/BasicLinearProcessNumbered"/>
    <dgm:cxn modelId="{3319B6CD-68CB-45A1-A83D-09B87004DF93}" srcId="{9AE859F6-EE83-4807-AA61-FBDD0BEE71FF}" destId="{724E520D-9E84-49BF-9C7D-7FA3DE12D813}" srcOrd="0" destOrd="0" parTransId="{8A00AFAB-6A56-41C1-B819-43CF718A1278}" sibTransId="{7709F8DE-FB47-445D-B0EE-F1FFD21A4D74}"/>
    <dgm:cxn modelId="{802D13E5-8AF6-4BEB-80CF-D40BEA60E225}" type="presOf" srcId="{DC827064-6916-4AD0-8DDB-CA489905F092}" destId="{90B70916-6174-43A2-8616-1D7D469A7209}" srcOrd="0" destOrd="0" presId="urn:microsoft.com/office/officeart/2016/7/layout/BasicLinearProcessNumbered"/>
    <dgm:cxn modelId="{6C193CE8-8D3A-4A34-BC69-D156B8C9FAB7}" type="presOf" srcId="{69D02D4A-6173-4E3D-90E3-E10EAC207CCD}" destId="{7E098954-4FF5-4F7F-B9B4-C0068CC85578}" srcOrd="0" destOrd="0" presId="urn:microsoft.com/office/officeart/2016/7/layout/BasicLinearProcessNumbered"/>
    <dgm:cxn modelId="{96240CEB-173A-4E25-AB1E-B2F4DDFD69CA}" srcId="{9AE859F6-EE83-4807-AA61-FBDD0BEE71FF}" destId="{69D02D4A-6173-4E3D-90E3-E10EAC207CCD}" srcOrd="2" destOrd="0" parTransId="{940E2B04-000D-4244-840E-9C840188B21B}" sibTransId="{62112DA7-1A53-405C-87E8-73B0B4E7CD14}"/>
    <dgm:cxn modelId="{97919A72-AD21-401E-84CB-671F922B2EE4}" type="presParOf" srcId="{94222FDC-4195-4A96-8490-E72CE4A401DE}" destId="{9D52A32C-B32B-4520-85F1-A898070DA9FC}" srcOrd="0" destOrd="0" presId="urn:microsoft.com/office/officeart/2016/7/layout/BasicLinearProcessNumbered"/>
    <dgm:cxn modelId="{0D353B26-ECB3-4841-96C0-4B55238F7B04}" type="presParOf" srcId="{9D52A32C-B32B-4520-85F1-A898070DA9FC}" destId="{82F2706F-1B9A-4BD3-8126-F0B5A03A493C}" srcOrd="0" destOrd="0" presId="urn:microsoft.com/office/officeart/2016/7/layout/BasicLinearProcessNumbered"/>
    <dgm:cxn modelId="{2A76DE42-7A52-41CC-B22A-74BCA998CD0F}" type="presParOf" srcId="{9D52A32C-B32B-4520-85F1-A898070DA9FC}" destId="{0EA4A476-3F12-4F7D-B675-6D4E194EC5A5}" srcOrd="1" destOrd="0" presId="urn:microsoft.com/office/officeart/2016/7/layout/BasicLinearProcessNumbered"/>
    <dgm:cxn modelId="{DE703352-1CDE-4734-9DD7-3109139E758C}" type="presParOf" srcId="{9D52A32C-B32B-4520-85F1-A898070DA9FC}" destId="{6430B0B5-8FAF-4B53-8B8D-4F52C38CBAB6}" srcOrd="2" destOrd="0" presId="urn:microsoft.com/office/officeart/2016/7/layout/BasicLinearProcessNumbered"/>
    <dgm:cxn modelId="{CEF8D1A5-5184-4B19-83AB-9B887E791FBA}" type="presParOf" srcId="{9D52A32C-B32B-4520-85F1-A898070DA9FC}" destId="{02A5D434-7006-4231-ABD4-49C789FD2AE0}" srcOrd="3" destOrd="0" presId="urn:microsoft.com/office/officeart/2016/7/layout/BasicLinearProcessNumbered"/>
    <dgm:cxn modelId="{40C496E2-A2BD-42C1-B93B-870C1D92B582}" type="presParOf" srcId="{94222FDC-4195-4A96-8490-E72CE4A401DE}" destId="{37C273CB-1871-44FA-8E36-C81AD0E2FC25}" srcOrd="1" destOrd="0" presId="urn:microsoft.com/office/officeart/2016/7/layout/BasicLinearProcessNumbered"/>
    <dgm:cxn modelId="{90045AE7-C311-4604-843C-2B1432356AC9}" type="presParOf" srcId="{94222FDC-4195-4A96-8490-E72CE4A401DE}" destId="{47FFB5F8-2ED2-4A6C-A5A0-EA343FA96A3C}" srcOrd="2" destOrd="0" presId="urn:microsoft.com/office/officeart/2016/7/layout/BasicLinearProcessNumbered"/>
    <dgm:cxn modelId="{BD7C2EA7-D0CF-4513-A4E9-CEFA59FFBEF1}" type="presParOf" srcId="{47FFB5F8-2ED2-4A6C-A5A0-EA343FA96A3C}" destId="{2A65F657-704A-411F-A094-75D383A50CB8}" srcOrd="0" destOrd="0" presId="urn:microsoft.com/office/officeart/2016/7/layout/BasicLinearProcessNumbered"/>
    <dgm:cxn modelId="{A2104ADF-8D0F-44A8-B00C-ED9D05E812B6}" type="presParOf" srcId="{47FFB5F8-2ED2-4A6C-A5A0-EA343FA96A3C}" destId="{DFB18C51-C7F8-4B3C-8DE7-9BBC1354E9B8}" srcOrd="1" destOrd="0" presId="urn:microsoft.com/office/officeart/2016/7/layout/BasicLinearProcessNumbered"/>
    <dgm:cxn modelId="{DF2C9D7C-2055-496B-AD89-91FB4C205A57}" type="presParOf" srcId="{47FFB5F8-2ED2-4A6C-A5A0-EA343FA96A3C}" destId="{81E40E26-CAF6-4734-A1EE-FC5DA8FCDDFD}" srcOrd="2" destOrd="0" presId="urn:microsoft.com/office/officeart/2016/7/layout/BasicLinearProcessNumbered"/>
    <dgm:cxn modelId="{2B58943E-8EDB-4A8A-9048-181900CA4133}" type="presParOf" srcId="{47FFB5F8-2ED2-4A6C-A5A0-EA343FA96A3C}" destId="{DC42B6E0-28BC-4142-9EB1-F9BE00FC9413}" srcOrd="3" destOrd="0" presId="urn:microsoft.com/office/officeart/2016/7/layout/BasicLinearProcessNumbered"/>
    <dgm:cxn modelId="{CCFF7AC9-5128-48BD-A108-13DDAAD4C18D}" type="presParOf" srcId="{94222FDC-4195-4A96-8490-E72CE4A401DE}" destId="{4F7757E0-7619-4F05-A724-63DC3313AD94}" srcOrd="3" destOrd="0" presId="urn:microsoft.com/office/officeart/2016/7/layout/BasicLinearProcessNumbered"/>
    <dgm:cxn modelId="{4B2640D5-75E0-4C45-B3A8-68A724373B83}" type="presParOf" srcId="{94222FDC-4195-4A96-8490-E72CE4A401DE}" destId="{DF730D35-5026-4D6D-94D5-8DC6B8CC133F}" srcOrd="4" destOrd="0" presId="urn:microsoft.com/office/officeart/2016/7/layout/BasicLinearProcessNumbered"/>
    <dgm:cxn modelId="{BD6F177A-137B-4A52-AB7A-9BC661C55E85}" type="presParOf" srcId="{DF730D35-5026-4D6D-94D5-8DC6B8CC133F}" destId="{7E098954-4FF5-4F7F-B9B4-C0068CC85578}" srcOrd="0" destOrd="0" presId="urn:microsoft.com/office/officeart/2016/7/layout/BasicLinearProcessNumbered"/>
    <dgm:cxn modelId="{1344A039-EF9E-4BBA-AADA-345B82F8841A}" type="presParOf" srcId="{DF730D35-5026-4D6D-94D5-8DC6B8CC133F}" destId="{DD3A1012-F9D1-4DE4-BAC4-8A3BC255AD11}" srcOrd="1" destOrd="0" presId="urn:microsoft.com/office/officeart/2016/7/layout/BasicLinearProcessNumbered"/>
    <dgm:cxn modelId="{CA144C54-81C9-482A-85D4-AFC97D301798}" type="presParOf" srcId="{DF730D35-5026-4D6D-94D5-8DC6B8CC133F}" destId="{A85D6128-9971-4573-B345-083D6C84D58D}" srcOrd="2" destOrd="0" presId="urn:microsoft.com/office/officeart/2016/7/layout/BasicLinearProcessNumbered"/>
    <dgm:cxn modelId="{AF8052D5-A5B1-4A3A-9C30-3C7D9DED9330}" type="presParOf" srcId="{DF730D35-5026-4D6D-94D5-8DC6B8CC133F}" destId="{098996F6-710B-496A-8770-3CB6ADC55DD7}" srcOrd="3" destOrd="0" presId="urn:microsoft.com/office/officeart/2016/7/layout/BasicLinearProcessNumbered"/>
    <dgm:cxn modelId="{09ED493F-EA78-43B5-A42A-8EEBD4BAAECC}" type="presParOf" srcId="{94222FDC-4195-4A96-8490-E72CE4A401DE}" destId="{9FC4E7DC-36F1-4D02-9300-FCEB4614E06A}" srcOrd="5" destOrd="0" presId="urn:microsoft.com/office/officeart/2016/7/layout/BasicLinearProcessNumbered"/>
    <dgm:cxn modelId="{F5E54310-8A48-499C-8F93-0863C1C7D450}" type="presParOf" srcId="{94222FDC-4195-4A96-8490-E72CE4A401DE}" destId="{0E1A16E7-197C-412A-98DA-6325B9B82D12}" srcOrd="6" destOrd="0" presId="urn:microsoft.com/office/officeart/2016/7/layout/BasicLinearProcessNumbered"/>
    <dgm:cxn modelId="{F0FA10F7-8B06-4ED2-A10C-D70019B55E9E}" type="presParOf" srcId="{0E1A16E7-197C-412A-98DA-6325B9B82D12}" destId="{90B70916-6174-43A2-8616-1D7D469A7209}" srcOrd="0" destOrd="0" presId="urn:microsoft.com/office/officeart/2016/7/layout/BasicLinearProcessNumbered"/>
    <dgm:cxn modelId="{C9573FF0-B5F6-496E-B8B4-7F4738F05935}" type="presParOf" srcId="{0E1A16E7-197C-412A-98DA-6325B9B82D12}" destId="{120746F7-E0DE-4595-A1FB-D134404AC978}" srcOrd="1" destOrd="0" presId="urn:microsoft.com/office/officeart/2016/7/layout/BasicLinearProcessNumbered"/>
    <dgm:cxn modelId="{A00CDFBE-372C-4B36-8C3F-DC0EB56D2633}" type="presParOf" srcId="{0E1A16E7-197C-412A-98DA-6325B9B82D12}" destId="{822A84EE-B078-47ED-BE3E-ABFC2ADE5312}" srcOrd="2" destOrd="0" presId="urn:microsoft.com/office/officeart/2016/7/layout/BasicLinearProcessNumbered"/>
    <dgm:cxn modelId="{D59B47FC-6B15-4218-9355-DE381029F8B4}" type="presParOf" srcId="{0E1A16E7-197C-412A-98DA-6325B9B82D12}" destId="{C63AFF07-F918-4D38-88E5-5CE41D3AB1BE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E859F6-EE83-4807-AA61-FBDD0BEE71FF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C827064-6916-4AD0-8DDB-CA489905F092}">
      <dgm:prSet phldr="0"/>
      <dgm:spPr/>
      <dgm:t>
        <a:bodyPr/>
        <a:lstStyle/>
        <a:p>
          <a:pPr rtl="0"/>
          <a:r>
            <a:rPr lang="en-US" dirty="0">
              <a:latin typeface="Arial Nova Light" panose="020B0502020104020203"/>
            </a:rPr>
            <a:t>Atoms are really small and contain</a:t>
          </a:r>
          <a:r>
            <a:rPr lang="en-US" b="0" i="0" u="none" strike="noStrike" cap="none" baseline="0" noProof="0" dirty="0">
              <a:latin typeface="Arial Nova Light"/>
            </a:rPr>
            <a:t> protons, neutrons and electrons </a:t>
          </a:r>
          <a:endParaRPr lang="en-US" dirty="0"/>
        </a:p>
      </dgm:t>
    </dgm:pt>
    <dgm:pt modelId="{C07BAA2F-EFB9-43B2-A203-FBBA59807071}" type="parTrans" cxnId="{DA622151-CF39-464C-9551-FC7D7FBD776B}">
      <dgm:prSet/>
      <dgm:spPr/>
      <dgm:t>
        <a:bodyPr/>
        <a:lstStyle/>
        <a:p>
          <a:endParaRPr lang="en-US"/>
        </a:p>
      </dgm:t>
    </dgm:pt>
    <dgm:pt modelId="{00420C24-4912-4322-89A9-EBD54E897FBE}" type="sibTrans" cxnId="{DA622151-CF39-464C-9551-FC7D7FBD776B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B5724BB5-B076-4A60-85FC-CD4015E6731E}">
      <dgm:prSet phldr="0"/>
      <dgm:spPr/>
      <dgm:t>
        <a:bodyPr/>
        <a:lstStyle/>
        <a:p>
          <a:pPr rtl="0"/>
          <a:r>
            <a:rPr lang="en-US" b="0" i="0" u="none" strike="noStrike" cap="none" baseline="0" noProof="0" dirty="0">
              <a:solidFill>
                <a:srgbClr val="010000"/>
              </a:solidFill>
              <a:latin typeface="Arial Nova Light"/>
            </a:rPr>
            <a:t>Two or more atoms that have bonded to each other </a:t>
          </a:r>
        </a:p>
      </dgm:t>
    </dgm:pt>
    <dgm:pt modelId="{944CEEB4-04A1-491C-853A-F65669CAFEBB}" type="parTrans" cxnId="{BAD914E0-C130-4E6B-A523-A226087AE643}">
      <dgm:prSet/>
      <dgm:spPr/>
    </dgm:pt>
    <dgm:pt modelId="{2DC2ABCC-06B9-41AE-BBD0-F440752A10EC}" type="sibTrans" cxnId="{BAD914E0-C130-4E6B-A523-A226087AE643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54430844-40C4-4898-A99F-62E5F6430A6E}">
      <dgm:prSet phldr="0"/>
      <dgm:spPr/>
      <dgm:t>
        <a:bodyPr/>
        <a:lstStyle/>
        <a:p>
          <a:pPr rtl="0"/>
          <a:r>
            <a:rPr lang="en-US" b="0" i="0" u="none" strike="noStrike" cap="none" baseline="0" noProof="0" dirty="0">
              <a:latin typeface="Arial Nova Light"/>
            </a:rPr>
            <a:t>A tabular method of displaying the chemical elements.</a:t>
          </a:r>
        </a:p>
      </dgm:t>
    </dgm:pt>
    <dgm:pt modelId="{7D5DE6A3-F448-4E86-8603-CA732130AE9F}" type="parTrans" cxnId="{0B245D55-38A9-4572-A5AC-244BC01521BD}">
      <dgm:prSet/>
      <dgm:spPr/>
    </dgm:pt>
    <dgm:pt modelId="{9A3DC11D-A230-47D8-A168-4EC5E1BE9FD6}" type="sibTrans" cxnId="{0B245D55-38A9-4572-A5AC-244BC01521BD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D517E85C-ED3D-42D9-88C7-0FBA6FD718AE}">
      <dgm:prSet phldr="0"/>
      <dgm:spPr/>
      <dgm:t>
        <a:bodyPr/>
        <a:lstStyle/>
        <a:p>
          <a:pPr rtl="0"/>
          <a:r>
            <a:rPr lang="en-US" dirty="0">
              <a:latin typeface="Arial Nova Light" panose="020B0502020104020203"/>
            </a:rPr>
            <a:t>The chemical process of a fuel combining rapidly with an oxidizer e.g. burning</a:t>
          </a:r>
          <a:endParaRPr lang="en-US" dirty="0"/>
        </a:p>
      </dgm:t>
    </dgm:pt>
    <dgm:pt modelId="{F497A448-176C-4BBD-A427-5DFCC61594E2}" type="parTrans" cxnId="{81E0C736-351D-42E3-B802-D4C4C0B67CE0}">
      <dgm:prSet/>
      <dgm:spPr/>
    </dgm:pt>
    <dgm:pt modelId="{10F0398A-41C5-449D-BAA5-BF22B4883862}" type="sibTrans" cxnId="{81E0C736-351D-42E3-B802-D4C4C0B67CE0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94222FDC-4195-4A96-8490-E72CE4A401DE}" type="pres">
      <dgm:prSet presAssocID="{9AE859F6-EE83-4807-AA61-FBDD0BEE71FF}" presName="Name0" presStyleCnt="0">
        <dgm:presLayoutVars>
          <dgm:animLvl val="lvl"/>
          <dgm:resizeHandles val="exact"/>
        </dgm:presLayoutVars>
      </dgm:prSet>
      <dgm:spPr/>
    </dgm:pt>
    <dgm:pt modelId="{0E1A16E7-197C-412A-98DA-6325B9B82D12}" type="pres">
      <dgm:prSet presAssocID="{DC827064-6916-4AD0-8DDB-CA489905F092}" presName="compositeNode" presStyleCnt="0">
        <dgm:presLayoutVars>
          <dgm:bulletEnabled val="1"/>
        </dgm:presLayoutVars>
      </dgm:prSet>
      <dgm:spPr/>
    </dgm:pt>
    <dgm:pt modelId="{90B70916-6174-43A2-8616-1D7D469A7209}" type="pres">
      <dgm:prSet presAssocID="{DC827064-6916-4AD0-8DDB-CA489905F092}" presName="bgRect" presStyleLbl="bgAccFollowNode1" presStyleIdx="0" presStyleCnt="4"/>
      <dgm:spPr/>
    </dgm:pt>
    <dgm:pt modelId="{120746F7-E0DE-4595-A1FB-D134404AC978}" type="pres">
      <dgm:prSet presAssocID="{00420C24-4912-4322-89A9-EBD54E897FBE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822A84EE-B078-47ED-BE3E-ABFC2ADE5312}" type="pres">
      <dgm:prSet presAssocID="{DC827064-6916-4AD0-8DDB-CA489905F092}" presName="bottomLine" presStyleLbl="alignNode1" presStyleIdx="1" presStyleCnt="8">
        <dgm:presLayoutVars/>
      </dgm:prSet>
      <dgm:spPr/>
    </dgm:pt>
    <dgm:pt modelId="{C63AFF07-F918-4D38-88E5-5CE41D3AB1BE}" type="pres">
      <dgm:prSet presAssocID="{DC827064-6916-4AD0-8DDB-CA489905F092}" presName="nodeText" presStyleLbl="bgAccFollowNode1" presStyleIdx="0" presStyleCnt="4">
        <dgm:presLayoutVars>
          <dgm:bulletEnabled val="1"/>
        </dgm:presLayoutVars>
      </dgm:prSet>
      <dgm:spPr/>
    </dgm:pt>
    <dgm:pt modelId="{23578A3B-C1DC-4FCA-9BAA-B09A3C4FAAB2}" type="pres">
      <dgm:prSet presAssocID="{00420C24-4912-4322-89A9-EBD54E897FBE}" presName="sibTrans" presStyleCnt="0"/>
      <dgm:spPr/>
    </dgm:pt>
    <dgm:pt modelId="{DF623DFE-BA26-41CA-834B-4EF69A241144}" type="pres">
      <dgm:prSet presAssocID="{B5724BB5-B076-4A60-85FC-CD4015E6731E}" presName="compositeNode" presStyleCnt="0">
        <dgm:presLayoutVars>
          <dgm:bulletEnabled val="1"/>
        </dgm:presLayoutVars>
      </dgm:prSet>
      <dgm:spPr/>
    </dgm:pt>
    <dgm:pt modelId="{FA001A75-1561-4AA7-B060-DE7F542FD380}" type="pres">
      <dgm:prSet presAssocID="{B5724BB5-B076-4A60-85FC-CD4015E6731E}" presName="bgRect" presStyleLbl="bgAccFollowNode1" presStyleIdx="1" presStyleCnt="4"/>
      <dgm:spPr/>
    </dgm:pt>
    <dgm:pt modelId="{FF14FCA8-6D30-40B7-B0A9-E0A44A1329EE}" type="pres">
      <dgm:prSet presAssocID="{2DC2ABCC-06B9-41AE-BBD0-F440752A10EC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A47756CA-EA3C-44EA-9E4C-C6F18325C103}" type="pres">
      <dgm:prSet presAssocID="{B5724BB5-B076-4A60-85FC-CD4015E6731E}" presName="bottomLine" presStyleLbl="alignNode1" presStyleIdx="3" presStyleCnt="8">
        <dgm:presLayoutVars/>
      </dgm:prSet>
      <dgm:spPr/>
    </dgm:pt>
    <dgm:pt modelId="{0BB0915A-9D83-4AD4-85A2-66AF794B390A}" type="pres">
      <dgm:prSet presAssocID="{B5724BB5-B076-4A60-85FC-CD4015E6731E}" presName="nodeText" presStyleLbl="bgAccFollowNode1" presStyleIdx="1" presStyleCnt="4">
        <dgm:presLayoutVars>
          <dgm:bulletEnabled val="1"/>
        </dgm:presLayoutVars>
      </dgm:prSet>
      <dgm:spPr/>
    </dgm:pt>
    <dgm:pt modelId="{156525C9-B89E-4D3B-B921-28A457D39FDD}" type="pres">
      <dgm:prSet presAssocID="{2DC2ABCC-06B9-41AE-BBD0-F440752A10EC}" presName="sibTrans" presStyleCnt="0"/>
      <dgm:spPr/>
    </dgm:pt>
    <dgm:pt modelId="{9A675F64-3307-4BAD-858D-4E76669337B4}" type="pres">
      <dgm:prSet presAssocID="{54430844-40C4-4898-A99F-62E5F6430A6E}" presName="compositeNode" presStyleCnt="0">
        <dgm:presLayoutVars>
          <dgm:bulletEnabled val="1"/>
        </dgm:presLayoutVars>
      </dgm:prSet>
      <dgm:spPr/>
    </dgm:pt>
    <dgm:pt modelId="{6E7F5F8F-7795-407D-8B0C-E6406A4181B2}" type="pres">
      <dgm:prSet presAssocID="{54430844-40C4-4898-A99F-62E5F6430A6E}" presName="bgRect" presStyleLbl="bgAccFollowNode1" presStyleIdx="2" presStyleCnt="4"/>
      <dgm:spPr/>
    </dgm:pt>
    <dgm:pt modelId="{B1A96359-5DE4-4824-9BB9-A0719D180B3F}" type="pres">
      <dgm:prSet presAssocID="{9A3DC11D-A230-47D8-A168-4EC5E1BE9FD6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50DE7D14-B668-480B-AD0F-4875D043EF1A}" type="pres">
      <dgm:prSet presAssocID="{54430844-40C4-4898-A99F-62E5F6430A6E}" presName="bottomLine" presStyleLbl="alignNode1" presStyleIdx="5" presStyleCnt="8">
        <dgm:presLayoutVars/>
      </dgm:prSet>
      <dgm:spPr/>
    </dgm:pt>
    <dgm:pt modelId="{553F8995-901A-425E-B819-833F3D0E4D6E}" type="pres">
      <dgm:prSet presAssocID="{54430844-40C4-4898-A99F-62E5F6430A6E}" presName="nodeText" presStyleLbl="bgAccFollowNode1" presStyleIdx="2" presStyleCnt="4">
        <dgm:presLayoutVars>
          <dgm:bulletEnabled val="1"/>
        </dgm:presLayoutVars>
      </dgm:prSet>
      <dgm:spPr/>
    </dgm:pt>
    <dgm:pt modelId="{B0BC5DBA-A4F4-486B-8E90-FF0D4E26637B}" type="pres">
      <dgm:prSet presAssocID="{9A3DC11D-A230-47D8-A168-4EC5E1BE9FD6}" presName="sibTrans" presStyleCnt="0"/>
      <dgm:spPr/>
    </dgm:pt>
    <dgm:pt modelId="{FD6A511B-A059-4D1E-B5D6-E83DDB335600}" type="pres">
      <dgm:prSet presAssocID="{D517E85C-ED3D-42D9-88C7-0FBA6FD718AE}" presName="compositeNode" presStyleCnt="0">
        <dgm:presLayoutVars>
          <dgm:bulletEnabled val="1"/>
        </dgm:presLayoutVars>
      </dgm:prSet>
      <dgm:spPr/>
    </dgm:pt>
    <dgm:pt modelId="{19BE4B1A-D0EC-428B-9961-364E28DB0F2F}" type="pres">
      <dgm:prSet presAssocID="{D517E85C-ED3D-42D9-88C7-0FBA6FD718AE}" presName="bgRect" presStyleLbl="bgAccFollowNode1" presStyleIdx="3" presStyleCnt="4"/>
      <dgm:spPr/>
    </dgm:pt>
    <dgm:pt modelId="{2EA88509-FF29-4EE7-9D49-11C57999A75E}" type="pres">
      <dgm:prSet presAssocID="{10F0398A-41C5-449D-BAA5-BF22B4883862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9B49AA1E-15A1-4C58-BFAD-932312BB081D}" type="pres">
      <dgm:prSet presAssocID="{D517E85C-ED3D-42D9-88C7-0FBA6FD718AE}" presName="bottomLine" presStyleLbl="alignNode1" presStyleIdx="7" presStyleCnt="8">
        <dgm:presLayoutVars/>
      </dgm:prSet>
      <dgm:spPr/>
    </dgm:pt>
    <dgm:pt modelId="{192C4AEB-E764-4E87-ADE2-021DFB43D29F}" type="pres">
      <dgm:prSet presAssocID="{D517E85C-ED3D-42D9-88C7-0FBA6FD718AE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E1908D36-379B-4E65-9121-228D9DAC9A07}" type="presOf" srcId="{B5724BB5-B076-4A60-85FC-CD4015E6731E}" destId="{FA001A75-1561-4AA7-B060-DE7F542FD380}" srcOrd="0" destOrd="0" presId="urn:microsoft.com/office/officeart/2016/7/layout/BasicLinearProcessNumbered"/>
    <dgm:cxn modelId="{81E0C736-351D-42E3-B802-D4C4C0B67CE0}" srcId="{9AE859F6-EE83-4807-AA61-FBDD0BEE71FF}" destId="{D517E85C-ED3D-42D9-88C7-0FBA6FD718AE}" srcOrd="3" destOrd="0" parTransId="{F497A448-176C-4BBD-A427-5DFCC61594E2}" sibTransId="{10F0398A-41C5-449D-BAA5-BF22B4883862}"/>
    <dgm:cxn modelId="{1153593F-A909-459C-A6E1-836226D7F693}" type="presOf" srcId="{B5724BB5-B076-4A60-85FC-CD4015E6731E}" destId="{0BB0915A-9D83-4AD4-85A2-66AF794B390A}" srcOrd="1" destOrd="0" presId="urn:microsoft.com/office/officeart/2016/7/layout/BasicLinearProcessNumbered"/>
    <dgm:cxn modelId="{9EF71F40-7E7E-4246-A312-DE6E21A63A23}" type="presOf" srcId="{DC827064-6916-4AD0-8DDB-CA489905F092}" destId="{C63AFF07-F918-4D38-88E5-5CE41D3AB1BE}" srcOrd="1" destOrd="0" presId="urn:microsoft.com/office/officeart/2016/7/layout/BasicLinearProcessNumbered"/>
    <dgm:cxn modelId="{961F1C5D-DCB3-4A0F-9DCF-2A5F7026353C}" type="presOf" srcId="{00420C24-4912-4322-89A9-EBD54E897FBE}" destId="{120746F7-E0DE-4595-A1FB-D134404AC978}" srcOrd="0" destOrd="0" presId="urn:microsoft.com/office/officeart/2016/7/layout/BasicLinearProcessNumbered"/>
    <dgm:cxn modelId="{58343266-D7A6-4DA7-A970-EF41288696DC}" type="presOf" srcId="{54430844-40C4-4898-A99F-62E5F6430A6E}" destId="{6E7F5F8F-7795-407D-8B0C-E6406A4181B2}" srcOrd="0" destOrd="0" presId="urn:microsoft.com/office/officeart/2016/7/layout/BasicLinearProcessNumbered"/>
    <dgm:cxn modelId="{086ABB6A-91D6-4CDC-B631-18864C019D99}" type="presOf" srcId="{10F0398A-41C5-449D-BAA5-BF22B4883862}" destId="{2EA88509-FF29-4EE7-9D49-11C57999A75E}" srcOrd="0" destOrd="0" presId="urn:microsoft.com/office/officeart/2016/7/layout/BasicLinearProcessNumbered"/>
    <dgm:cxn modelId="{5F2CCC6C-A6F8-4D32-9FF5-B127086C786B}" type="presOf" srcId="{DC827064-6916-4AD0-8DDB-CA489905F092}" destId="{90B70916-6174-43A2-8616-1D7D469A7209}" srcOrd="0" destOrd="0" presId="urn:microsoft.com/office/officeart/2016/7/layout/BasicLinearProcessNumbered"/>
    <dgm:cxn modelId="{6AB3E76E-9A96-48DE-913B-A4D814D470A8}" type="presOf" srcId="{9AE859F6-EE83-4807-AA61-FBDD0BEE71FF}" destId="{94222FDC-4195-4A96-8490-E72CE4A401DE}" srcOrd="0" destOrd="0" presId="urn:microsoft.com/office/officeart/2016/7/layout/BasicLinearProcessNumbered"/>
    <dgm:cxn modelId="{DA622151-CF39-464C-9551-FC7D7FBD776B}" srcId="{9AE859F6-EE83-4807-AA61-FBDD0BEE71FF}" destId="{DC827064-6916-4AD0-8DDB-CA489905F092}" srcOrd="0" destOrd="0" parTransId="{C07BAA2F-EFB9-43B2-A203-FBBA59807071}" sibTransId="{00420C24-4912-4322-89A9-EBD54E897FBE}"/>
    <dgm:cxn modelId="{0B245D55-38A9-4572-A5AC-244BC01521BD}" srcId="{9AE859F6-EE83-4807-AA61-FBDD0BEE71FF}" destId="{54430844-40C4-4898-A99F-62E5F6430A6E}" srcOrd="2" destOrd="0" parTransId="{7D5DE6A3-F448-4E86-8603-CA732130AE9F}" sibTransId="{9A3DC11D-A230-47D8-A168-4EC5E1BE9FD6}"/>
    <dgm:cxn modelId="{ED0A8593-3CBF-45ED-A263-DDE8A35F1206}" type="presOf" srcId="{54430844-40C4-4898-A99F-62E5F6430A6E}" destId="{553F8995-901A-425E-B819-833F3D0E4D6E}" srcOrd="1" destOrd="0" presId="urn:microsoft.com/office/officeart/2016/7/layout/BasicLinearProcessNumbered"/>
    <dgm:cxn modelId="{2BA71AA9-479A-4E8E-A2EF-13B68BF02669}" type="presOf" srcId="{D517E85C-ED3D-42D9-88C7-0FBA6FD718AE}" destId="{192C4AEB-E764-4E87-ADE2-021DFB43D29F}" srcOrd="1" destOrd="0" presId="urn:microsoft.com/office/officeart/2016/7/layout/BasicLinearProcessNumbered"/>
    <dgm:cxn modelId="{E74E21C6-331B-4139-8997-E7C019E754E4}" type="presOf" srcId="{9A3DC11D-A230-47D8-A168-4EC5E1BE9FD6}" destId="{B1A96359-5DE4-4824-9BB9-A0719D180B3F}" srcOrd="0" destOrd="0" presId="urn:microsoft.com/office/officeart/2016/7/layout/BasicLinearProcessNumbered"/>
    <dgm:cxn modelId="{BAD914E0-C130-4E6B-A523-A226087AE643}" srcId="{9AE859F6-EE83-4807-AA61-FBDD0BEE71FF}" destId="{B5724BB5-B076-4A60-85FC-CD4015E6731E}" srcOrd="1" destOrd="0" parTransId="{944CEEB4-04A1-491C-853A-F65669CAFEBB}" sibTransId="{2DC2ABCC-06B9-41AE-BBD0-F440752A10EC}"/>
    <dgm:cxn modelId="{39A41AE2-B035-4BCA-A2CF-FD8F97FA4163}" type="presOf" srcId="{2DC2ABCC-06B9-41AE-BBD0-F440752A10EC}" destId="{FF14FCA8-6D30-40B7-B0A9-E0A44A1329EE}" srcOrd="0" destOrd="0" presId="urn:microsoft.com/office/officeart/2016/7/layout/BasicLinearProcessNumbered"/>
    <dgm:cxn modelId="{C8F39DEB-5F86-4EDD-923A-049D85786AFC}" type="presOf" srcId="{D517E85C-ED3D-42D9-88C7-0FBA6FD718AE}" destId="{19BE4B1A-D0EC-428B-9961-364E28DB0F2F}" srcOrd="0" destOrd="0" presId="urn:microsoft.com/office/officeart/2016/7/layout/BasicLinearProcessNumbered"/>
    <dgm:cxn modelId="{B742B71E-BF73-4A90-BF34-22B78E9B8202}" type="presParOf" srcId="{94222FDC-4195-4A96-8490-E72CE4A401DE}" destId="{0E1A16E7-197C-412A-98DA-6325B9B82D12}" srcOrd="0" destOrd="0" presId="urn:microsoft.com/office/officeart/2016/7/layout/BasicLinearProcessNumbered"/>
    <dgm:cxn modelId="{88E72AEE-9829-4B0C-BC39-AC9C75D0A02F}" type="presParOf" srcId="{0E1A16E7-197C-412A-98DA-6325B9B82D12}" destId="{90B70916-6174-43A2-8616-1D7D469A7209}" srcOrd="0" destOrd="0" presId="urn:microsoft.com/office/officeart/2016/7/layout/BasicLinearProcessNumbered"/>
    <dgm:cxn modelId="{D64591AC-A553-4489-A07B-071E7DFCDDE6}" type="presParOf" srcId="{0E1A16E7-197C-412A-98DA-6325B9B82D12}" destId="{120746F7-E0DE-4595-A1FB-D134404AC978}" srcOrd="1" destOrd="0" presId="urn:microsoft.com/office/officeart/2016/7/layout/BasicLinearProcessNumbered"/>
    <dgm:cxn modelId="{1FBBBE11-2707-4EED-AE55-191E0FE211C9}" type="presParOf" srcId="{0E1A16E7-197C-412A-98DA-6325B9B82D12}" destId="{822A84EE-B078-47ED-BE3E-ABFC2ADE5312}" srcOrd="2" destOrd="0" presId="urn:microsoft.com/office/officeart/2016/7/layout/BasicLinearProcessNumbered"/>
    <dgm:cxn modelId="{F27D8117-01CC-452B-89FA-9C9822616781}" type="presParOf" srcId="{0E1A16E7-197C-412A-98DA-6325B9B82D12}" destId="{C63AFF07-F918-4D38-88E5-5CE41D3AB1BE}" srcOrd="3" destOrd="0" presId="urn:microsoft.com/office/officeart/2016/7/layout/BasicLinearProcessNumbered"/>
    <dgm:cxn modelId="{A0278BCA-EDDF-4AFB-8D4D-56642B6EFBB7}" type="presParOf" srcId="{94222FDC-4195-4A96-8490-E72CE4A401DE}" destId="{23578A3B-C1DC-4FCA-9BAA-B09A3C4FAAB2}" srcOrd="1" destOrd="0" presId="urn:microsoft.com/office/officeart/2016/7/layout/BasicLinearProcessNumbered"/>
    <dgm:cxn modelId="{D511CDF6-0597-444A-97E6-EFD70CA59C11}" type="presParOf" srcId="{94222FDC-4195-4A96-8490-E72CE4A401DE}" destId="{DF623DFE-BA26-41CA-834B-4EF69A241144}" srcOrd="2" destOrd="0" presId="urn:microsoft.com/office/officeart/2016/7/layout/BasicLinearProcessNumbered"/>
    <dgm:cxn modelId="{B679E0FB-C751-4D42-9505-02A6DEC94E48}" type="presParOf" srcId="{DF623DFE-BA26-41CA-834B-4EF69A241144}" destId="{FA001A75-1561-4AA7-B060-DE7F542FD380}" srcOrd="0" destOrd="0" presId="urn:microsoft.com/office/officeart/2016/7/layout/BasicLinearProcessNumbered"/>
    <dgm:cxn modelId="{CF750774-2B3D-483B-B743-0802BF74EBA2}" type="presParOf" srcId="{DF623DFE-BA26-41CA-834B-4EF69A241144}" destId="{FF14FCA8-6D30-40B7-B0A9-E0A44A1329EE}" srcOrd="1" destOrd="0" presId="urn:microsoft.com/office/officeart/2016/7/layout/BasicLinearProcessNumbered"/>
    <dgm:cxn modelId="{72E406EA-A5D5-4033-B78D-C51F2252B36B}" type="presParOf" srcId="{DF623DFE-BA26-41CA-834B-4EF69A241144}" destId="{A47756CA-EA3C-44EA-9E4C-C6F18325C103}" srcOrd="2" destOrd="0" presId="urn:microsoft.com/office/officeart/2016/7/layout/BasicLinearProcessNumbered"/>
    <dgm:cxn modelId="{9EB3F382-E627-4544-8F3C-6B82180EC9B7}" type="presParOf" srcId="{DF623DFE-BA26-41CA-834B-4EF69A241144}" destId="{0BB0915A-9D83-4AD4-85A2-66AF794B390A}" srcOrd="3" destOrd="0" presId="urn:microsoft.com/office/officeart/2016/7/layout/BasicLinearProcessNumbered"/>
    <dgm:cxn modelId="{5D9EA101-D94B-402C-8586-AA5BBDBBD590}" type="presParOf" srcId="{94222FDC-4195-4A96-8490-E72CE4A401DE}" destId="{156525C9-B89E-4D3B-B921-28A457D39FDD}" srcOrd="3" destOrd="0" presId="urn:microsoft.com/office/officeart/2016/7/layout/BasicLinearProcessNumbered"/>
    <dgm:cxn modelId="{5594C75B-C91B-4730-B788-1ED14C6B4BF9}" type="presParOf" srcId="{94222FDC-4195-4A96-8490-E72CE4A401DE}" destId="{9A675F64-3307-4BAD-858D-4E76669337B4}" srcOrd="4" destOrd="0" presId="urn:microsoft.com/office/officeart/2016/7/layout/BasicLinearProcessNumbered"/>
    <dgm:cxn modelId="{6E6464C9-2DBE-488B-B04D-FC7E6F6200FC}" type="presParOf" srcId="{9A675F64-3307-4BAD-858D-4E76669337B4}" destId="{6E7F5F8F-7795-407D-8B0C-E6406A4181B2}" srcOrd="0" destOrd="0" presId="urn:microsoft.com/office/officeart/2016/7/layout/BasicLinearProcessNumbered"/>
    <dgm:cxn modelId="{0AB45BB5-4539-4382-828E-DE0E91A358BB}" type="presParOf" srcId="{9A675F64-3307-4BAD-858D-4E76669337B4}" destId="{B1A96359-5DE4-4824-9BB9-A0719D180B3F}" srcOrd="1" destOrd="0" presId="urn:microsoft.com/office/officeart/2016/7/layout/BasicLinearProcessNumbered"/>
    <dgm:cxn modelId="{9037CDED-C944-49F2-BEBB-0AEF9314CFE6}" type="presParOf" srcId="{9A675F64-3307-4BAD-858D-4E76669337B4}" destId="{50DE7D14-B668-480B-AD0F-4875D043EF1A}" srcOrd="2" destOrd="0" presId="urn:microsoft.com/office/officeart/2016/7/layout/BasicLinearProcessNumbered"/>
    <dgm:cxn modelId="{0F19E71A-BE0F-450C-BFF2-741BCBC4C17B}" type="presParOf" srcId="{9A675F64-3307-4BAD-858D-4E76669337B4}" destId="{553F8995-901A-425E-B819-833F3D0E4D6E}" srcOrd="3" destOrd="0" presId="urn:microsoft.com/office/officeart/2016/7/layout/BasicLinearProcessNumbered"/>
    <dgm:cxn modelId="{D5B01B83-5307-4827-A307-93C091D3903A}" type="presParOf" srcId="{94222FDC-4195-4A96-8490-E72CE4A401DE}" destId="{B0BC5DBA-A4F4-486B-8E90-FF0D4E26637B}" srcOrd="5" destOrd="0" presId="urn:microsoft.com/office/officeart/2016/7/layout/BasicLinearProcessNumbered"/>
    <dgm:cxn modelId="{E7087729-92F3-46D8-AFDD-2CE744557416}" type="presParOf" srcId="{94222FDC-4195-4A96-8490-E72CE4A401DE}" destId="{FD6A511B-A059-4D1E-B5D6-E83DDB335600}" srcOrd="6" destOrd="0" presId="urn:microsoft.com/office/officeart/2016/7/layout/BasicLinearProcessNumbered"/>
    <dgm:cxn modelId="{85717B2E-D144-434F-B891-853EA430ABB7}" type="presParOf" srcId="{FD6A511B-A059-4D1E-B5D6-E83DDB335600}" destId="{19BE4B1A-D0EC-428B-9961-364E28DB0F2F}" srcOrd="0" destOrd="0" presId="urn:microsoft.com/office/officeart/2016/7/layout/BasicLinearProcessNumbered"/>
    <dgm:cxn modelId="{6E2D0AAB-A3A5-4C6C-ADD1-AB82DCDB8834}" type="presParOf" srcId="{FD6A511B-A059-4D1E-B5D6-E83DDB335600}" destId="{2EA88509-FF29-4EE7-9D49-11C57999A75E}" srcOrd="1" destOrd="0" presId="urn:microsoft.com/office/officeart/2016/7/layout/BasicLinearProcessNumbered"/>
    <dgm:cxn modelId="{182D0E98-0DEC-4987-9480-E9FA407A934B}" type="presParOf" srcId="{FD6A511B-A059-4D1E-B5D6-E83DDB335600}" destId="{9B49AA1E-15A1-4C58-BFAD-932312BB081D}" srcOrd="2" destOrd="0" presId="urn:microsoft.com/office/officeart/2016/7/layout/BasicLinearProcessNumbered"/>
    <dgm:cxn modelId="{6A65C0EF-0AF6-4E55-A121-0DB023639E0B}" type="presParOf" srcId="{FD6A511B-A059-4D1E-B5D6-E83DDB335600}" destId="{192C4AEB-E764-4E87-ADE2-021DFB43D29F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E859F6-EE83-4807-AA61-FBDD0BEE71FF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C827064-6916-4AD0-8DDB-CA489905F092}">
      <dgm:prSet phldr="0"/>
      <dgm:spPr/>
      <dgm:t>
        <a:bodyPr/>
        <a:lstStyle/>
        <a:p>
          <a:pPr rtl="0"/>
          <a:r>
            <a:rPr lang="en-US" dirty="0">
              <a:latin typeface="Arial Nova Light" panose="020B0502020104020203"/>
            </a:rPr>
            <a:t>Chemical agents</a:t>
          </a:r>
          <a:r>
            <a:rPr lang="en-US" b="0" i="0" u="none" strike="noStrike" cap="none" baseline="0" noProof="0" dirty="0">
              <a:latin typeface="Arial Nova Light"/>
            </a:rPr>
            <a:t> that release hydrogen ions when added to water</a:t>
          </a:r>
          <a:endParaRPr lang="en-US" dirty="0"/>
        </a:p>
      </dgm:t>
    </dgm:pt>
    <dgm:pt modelId="{C07BAA2F-EFB9-43B2-A203-FBBA59807071}" type="parTrans" cxnId="{DA622151-CF39-464C-9551-FC7D7FBD776B}">
      <dgm:prSet/>
      <dgm:spPr/>
      <dgm:t>
        <a:bodyPr/>
        <a:lstStyle/>
        <a:p>
          <a:endParaRPr lang="en-US"/>
        </a:p>
      </dgm:t>
    </dgm:pt>
    <dgm:pt modelId="{00420C24-4912-4322-89A9-EBD54E897FBE}" type="sibTrans" cxnId="{DA622151-CF39-464C-9551-FC7D7FBD776B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C0F2E920-CBEC-44A0-A2AD-1588859F7EF1}">
      <dgm:prSet phldr="0"/>
      <dgm:spPr/>
      <dgm:t>
        <a:bodyPr/>
        <a:lstStyle/>
        <a:p>
          <a:pPr rtl="0"/>
          <a:r>
            <a:rPr lang="en-US" b="0" i="0" u="none" strike="noStrike" cap="none" baseline="0" noProof="0" dirty="0">
              <a:solidFill>
                <a:srgbClr val="010000"/>
              </a:solidFill>
              <a:latin typeface="Arial Nova Light"/>
            </a:rPr>
            <a:t>A term for the solid form of an ionic compound e.g. Sodium Chloride</a:t>
          </a:r>
        </a:p>
      </dgm:t>
    </dgm:pt>
    <dgm:pt modelId="{90A777F1-C755-49AA-8D34-7FA695ACE5E6}" type="parTrans" cxnId="{2A37F708-ADAD-4BB3-970B-7F4603212423}">
      <dgm:prSet/>
      <dgm:spPr/>
    </dgm:pt>
    <dgm:pt modelId="{1F0BE471-E8FE-45D6-B12C-CA6D83337D64}" type="sibTrans" cxnId="{2A37F708-ADAD-4BB3-970B-7F4603212423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932F69D5-E9D0-4968-AC06-DAF0C068E42A}">
      <dgm:prSet phldr="0"/>
      <dgm:spPr/>
      <dgm:t>
        <a:bodyPr/>
        <a:lstStyle/>
        <a:p>
          <a:pPr rtl="0"/>
          <a:r>
            <a:rPr lang="en-US" b="0" i="0" u="none" strike="noStrike" cap="none" baseline="0" noProof="0" dirty="0">
              <a:latin typeface="Arial Nova Light"/>
            </a:rPr>
            <a:t>A positively charged particle that is a part of the nucleus </a:t>
          </a:r>
        </a:p>
      </dgm:t>
    </dgm:pt>
    <dgm:pt modelId="{664DC3A5-CEAD-4F43-AFEA-1BBD554CD2D4}" type="parTrans" cxnId="{D88A3443-82EF-4823-9F96-136E2EB51662}">
      <dgm:prSet/>
      <dgm:spPr/>
    </dgm:pt>
    <dgm:pt modelId="{C0F7E579-9AAF-47B0-8830-CE05EC7D837E}" type="sibTrans" cxnId="{D88A3443-82EF-4823-9F96-136E2EB51662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C7320D68-8796-4C2B-AA98-E27D39772C62}">
      <dgm:prSet phldr="0"/>
      <dgm:spPr/>
      <dgm:t>
        <a:bodyPr/>
        <a:lstStyle/>
        <a:p>
          <a:pPr rtl="0"/>
          <a:r>
            <a:rPr lang="en-US" b="0" i="0" u="none" strike="noStrike" cap="none" baseline="0" noProof="0" dirty="0">
              <a:latin typeface="Arial Nova Light"/>
            </a:rPr>
            <a:t>A neutrally charged particle that is a part of the nucleus </a:t>
          </a:r>
        </a:p>
      </dgm:t>
    </dgm:pt>
    <dgm:pt modelId="{6628EDC6-0E2F-4AF6-B7F3-6AAD3EAD4F4A}" type="parTrans" cxnId="{D78E54A1-4E3B-4776-BCCE-A9F4692E4B0E}">
      <dgm:prSet/>
      <dgm:spPr/>
    </dgm:pt>
    <dgm:pt modelId="{4C6726A7-1AEE-4496-B912-D1AFCE34277C}" type="sibTrans" cxnId="{D78E54A1-4E3B-4776-BCCE-A9F4692E4B0E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94222FDC-4195-4A96-8490-E72CE4A401DE}" type="pres">
      <dgm:prSet presAssocID="{9AE859F6-EE83-4807-AA61-FBDD0BEE71FF}" presName="Name0" presStyleCnt="0">
        <dgm:presLayoutVars>
          <dgm:animLvl val="lvl"/>
          <dgm:resizeHandles val="exact"/>
        </dgm:presLayoutVars>
      </dgm:prSet>
      <dgm:spPr/>
    </dgm:pt>
    <dgm:pt modelId="{0E1A16E7-197C-412A-98DA-6325B9B82D12}" type="pres">
      <dgm:prSet presAssocID="{DC827064-6916-4AD0-8DDB-CA489905F092}" presName="compositeNode" presStyleCnt="0">
        <dgm:presLayoutVars>
          <dgm:bulletEnabled val="1"/>
        </dgm:presLayoutVars>
      </dgm:prSet>
      <dgm:spPr/>
    </dgm:pt>
    <dgm:pt modelId="{90B70916-6174-43A2-8616-1D7D469A7209}" type="pres">
      <dgm:prSet presAssocID="{DC827064-6916-4AD0-8DDB-CA489905F092}" presName="bgRect" presStyleLbl="bgAccFollowNode1" presStyleIdx="0" presStyleCnt="4"/>
      <dgm:spPr/>
    </dgm:pt>
    <dgm:pt modelId="{120746F7-E0DE-4595-A1FB-D134404AC978}" type="pres">
      <dgm:prSet presAssocID="{00420C24-4912-4322-89A9-EBD54E897FBE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822A84EE-B078-47ED-BE3E-ABFC2ADE5312}" type="pres">
      <dgm:prSet presAssocID="{DC827064-6916-4AD0-8DDB-CA489905F092}" presName="bottomLine" presStyleLbl="alignNode1" presStyleIdx="1" presStyleCnt="8">
        <dgm:presLayoutVars/>
      </dgm:prSet>
      <dgm:spPr/>
    </dgm:pt>
    <dgm:pt modelId="{C63AFF07-F918-4D38-88E5-5CE41D3AB1BE}" type="pres">
      <dgm:prSet presAssocID="{DC827064-6916-4AD0-8DDB-CA489905F092}" presName="nodeText" presStyleLbl="bgAccFollowNode1" presStyleIdx="0" presStyleCnt="4">
        <dgm:presLayoutVars>
          <dgm:bulletEnabled val="1"/>
        </dgm:presLayoutVars>
      </dgm:prSet>
      <dgm:spPr/>
    </dgm:pt>
    <dgm:pt modelId="{ABC50A29-C700-4460-AACE-B586705E757E}" type="pres">
      <dgm:prSet presAssocID="{00420C24-4912-4322-89A9-EBD54E897FBE}" presName="sibTrans" presStyleCnt="0"/>
      <dgm:spPr/>
    </dgm:pt>
    <dgm:pt modelId="{CCBBAFF1-220D-4E2B-BD33-F44006504C78}" type="pres">
      <dgm:prSet presAssocID="{C0F2E920-CBEC-44A0-A2AD-1588859F7EF1}" presName="compositeNode" presStyleCnt="0">
        <dgm:presLayoutVars>
          <dgm:bulletEnabled val="1"/>
        </dgm:presLayoutVars>
      </dgm:prSet>
      <dgm:spPr/>
    </dgm:pt>
    <dgm:pt modelId="{EF74BC28-A0B1-4200-AB14-83715781064D}" type="pres">
      <dgm:prSet presAssocID="{C0F2E920-CBEC-44A0-A2AD-1588859F7EF1}" presName="bgRect" presStyleLbl="bgAccFollowNode1" presStyleIdx="1" presStyleCnt="4"/>
      <dgm:spPr/>
    </dgm:pt>
    <dgm:pt modelId="{A2249793-B79A-4C23-BC5C-6CD93042E76C}" type="pres">
      <dgm:prSet presAssocID="{1F0BE471-E8FE-45D6-B12C-CA6D83337D64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7F758B6B-5809-40D5-B028-7B285A87F3A7}" type="pres">
      <dgm:prSet presAssocID="{C0F2E920-CBEC-44A0-A2AD-1588859F7EF1}" presName="bottomLine" presStyleLbl="alignNode1" presStyleIdx="3" presStyleCnt="8">
        <dgm:presLayoutVars/>
      </dgm:prSet>
      <dgm:spPr/>
    </dgm:pt>
    <dgm:pt modelId="{8271EE5E-B5D9-4AC7-B84E-7CCB7BA0249B}" type="pres">
      <dgm:prSet presAssocID="{C0F2E920-CBEC-44A0-A2AD-1588859F7EF1}" presName="nodeText" presStyleLbl="bgAccFollowNode1" presStyleIdx="1" presStyleCnt="4">
        <dgm:presLayoutVars>
          <dgm:bulletEnabled val="1"/>
        </dgm:presLayoutVars>
      </dgm:prSet>
      <dgm:spPr/>
    </dgm:pt>
    <dgm:pt modelId="{CE0E1B3A-4248-4284-BB58-B7F80C4DBBDC}" type="pres">
      <dgm:prSet presAssocID="{1F0BE471-E8FE-45D6-B12C-CA6D83337D64}" presName="sibTrans" presStyleCnt="0"/>
      <dgm:spPr/>
    </dgm:pt>
    <dgm:pt modelId="{103DB28A-851F-4438-91CC-EA3E984B408F}" type="pres">
      <dgm:prSet presAssocID="{932F69D5-E9D0-4968-AC06-DAF0C068E42A}" presName="compositeNode" presStyleCnt="0">
        <dgm:presLayoutVars>
          <dgm:bulletEnabled val="1"/>
        </dgm:presLayoutVars>
      </dgm:prSet>
      <dgm:spPr/>
    </dgm:pt>
    <dgm:pt modelId="{BBECD3D8-D5A6-4CD4-9CBC-86F8278F76DF}" type="pres">
      <dgm:prSet presAssocID="{932F69D5-E9D0-4968-AC06-DAF0C068E42A}" presName="bgRect" presStyleLbl="bgAccFollowNode1" presStyleIdx="2" presStyleCnt="4"/>
      <dgm:spPr/>
    </dgm:pt>
    <dgm:pt modelId="{C0329593-7250-4E86-AAA8-677B74242DEF}" type="pres">
      <dgm:prSet presAssocID="{C0F7E579-9AAF-47B0-8830-CE05EC7D837E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2840D57E-4440-4FFB-A64D-1AC15C9CC919}" type="pres">
      <dgm:prSet presAssocID="{932F69D5-E9D0-4968-AC06-DAF0C068E42A}" presName="bottomLine" presStyleLbl="alignNode1" presStyleIdx="5" presStyleCnt="8">
        <dgm:presLayoutVars/>
      </dgm:prSet>
      <dgm:spPr/>
    </dgm:pt>
    <dgm:pt modelId="{7A169C1C-9022-40CC-ACD7-094BA0A2B2A1}" type="pres">
      <dgm:prSet presAssocID="{932F69D5-E9D0-4968-AC06-DAF0C068E42A}" presName="nodeText" presStyleLbl="bgAccFollowNode1" presStyleIdx="2" presStyleCnt="4">
        <dgm:presLayoutVars>
          <dgm:bulletEnabled val="1"/>
        </dgm:presLayoutVars>
      </dgm:prSet>
      <dgm:spPr/>
    </dgm:pt>
    <dgm:pt modelId="{79D82BAC-D774-4D5E-A10C-9403C04EC60D}" type="pres">
      <dgm:prSet presAssocID="{C0F7E579-9AAF-47B0-8830-CE05EC7D837E}" presName="sibTrans" presStyleCnt="0"/>
      <dgm:spPr/>
    </dgm:pt>
    <dgm:pt modelId="{7B2FC8AB-5BDF-4CF3-85FB-60FA37688ECC}" type="pres">
      <dgm:prSet presAssocID="{C7320D68-8796-4C2B-AA98-E27D39772C62}" presName="compositeNode" presStyleCnt="0">
        <dgm:presLayoutVars>
          <dgm:bulletEnabled val="1"/>
        </dgm:presLayoutVars>
      </dgm:prSet>
      <dgm:spPr/>
    </dgm:pt>
    <dgm:pt modelId="{5776723C-A1DE-4FE9-8F16-2B16F6249CD3}" type="pres">
      <dgm:prSet presAssocID="{C7320D68-8796-4C2B-AA98-E27D39772C62}" presName="bgRect" presStyleLbl="bgAccFollowNode1" presStyleIdx="3" presStyleCnt="4"/>
      <dgm:spPr/>
    </dgm:pt>
    <dgm:pt modelId="{002511D5-BE6A-4875-A8FC-0AE21E240E9E}" type="pres">
      <dgm:prSet presAssocID="{4C6726A7-1AEE-4496-B912-D1AFCE34277C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07D02719-752C-4CC5-BCA5-C3002BF643E7}" type="pres">
      <dgm:prSet presAssocID="{C7320D68-8796-4C2B-AA98-E27D39772C62}" presName="bottomLine" presStyleLbl="alignNode1" presStyleIdx="7" presStyleCnt="8">
        <dgm:presLayoutVars/>
      </dgm:prSet>
      <dgm:spPr/>
    </dgm:pt>
    <dgm:pt modelId="{62006E17-2992-41ED-811D-87976DA635B1}" type="pres">
      <dgm:prSet presAssocID="{C7320D68-8796-4C2B-AA98-E27D39772C62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2A37F708-ADAD-4BB3-970B-7F4603212423}" srcId="{9AE859F6-EE83-4807-AA61-FBDD0BEE71FF}" destId="{C0F2E920-CBEC-44A0-A2AD-1588859F7EF1}" srcOrd="1" destOrd="0" parTransId="{90A777F1-C755-49AA-8D34-7FA695ACE5E6}" sibTransId="{1F0BE471-E8FE-45D6-B12C-CA6D83337D64}"/>
    <dgm:cxn modelId="{907A5E19-C5B3-4367-961F-988307850F4E}" type="presOf" srcId="{DC827064-6916-4AD0-8DDB-CA489905F092}" destId="{C63AFF07-F918-4D38-88E5-5CE41D3AB1BE}" srcOrd="1" destOrd="0" presId="urn:microsoft.com/office/officeart/2016/7/layout/BasicLinearProcessNumbered"/>
    <dgm:cxn modelId="{2748B521-7E72-4C00-A5F3-1085E53227DD}" type="presOf" srcId="{00420C24-4912-4322-89A9-EBD54E897FBE}" destId="{120746F7-E0DE-4595-A1FB-D134404AC978}" srcOrd="0" destOrd="0" presId="urn:microsoft.com/office/officeart/2016/7/layout/BasicLinearProcessNumbered"/>
    <dgm:cxn modelId="{1AFC6A5D-5716-4EAA-8DE9-F800B4AC9F48}" type="presOf" srcId="{C0F2E920-CBEC-44A0-A2AD-1588859F7EF1}" destId="{8271EE5E-B5D9-4AC7-B84E-7CCB7BA0249B}" srcOrd="1" destOrd="0" presId="urn:microsoft.com/office/officeart/2016/7/layout/BasicLinearProcessNumbered"/>
    <dgm:cxn modelId="{D88A3443-82EF-4823-9F96-136E2EB51662}" srcId="{9AE859F6-EE83-4807-AA61-FBDD0BEE71FF}" destId="{932F69D5-E9D0-4968-AC06-DAF0C068E42A}" srcOrd="2" destOrd="0" parTransId="{664DC3A5-CEAD-4F43-AFEA-1BBD554CD2D4}" sibTransId="{C0F7E579-9AAF-47B0-8830-CE05EC7D837E}"/>
    <dgm:cxn modelId="{7C284E46-B556-4D5E-8789-FDD945C03379}" type="presOf" srcId="{932F69D5-E9D0-4968-AC06-DAF0C068E42A}" destId="{BBECD3D8-D5A6-4CD4-9CBC-86F8278F76DF}" srcOrd="0" destOrd="0" presId="urn:microsoft.com/office/officeart/2016/7/layout/BasicLinearProcessNumbered"/>
    <dgm:cxn modelId="{6AB3E76E-9A96-48DE-913B-A4D814D470A8}" type="presOf" srcId="{9AE859F6-EE83-4807-AA61-FBDD0BEE71FF}" destId="{94222FDC-4195-4A96-8490-E72CE4A401DE}" srcOrd="0" destOrd="0" presId="urn:microsoft.com/office/officeart/2016/7/layout/BasicLinearProcessNumbered"/>
    <dgm:cxn modelId="{DA622151-CF39-464C-9551-FC7D7FBD776B}" srcId="{9AE859F6-EE83-4807-AA61-FBDD0BEE71FF}" destId="{DC827064-6916-4AD0-8DDB-CA489905F092}" srcOrd="0" destOrd="0" parTransId="{C07BAA2F-EFB9-43B2-A203-FBBA59807071}" sibTransId="{00420C24-4912-4322-89A9-EBD54E897FBE}"/>
    <dgm:cxn modelId="{AFB9A957-21EB-445C-8798-F555CFDA4E8E}" type="presOf" srcId="{932F69D5-E9D0-4968-AC06-DAF0C068E42A}" destId="{7A169C1C-9022-40CC-ACD7-094BA0A2B2A1}" srcOrd="1" destOrd="0" presId="urn:microsoft.com/office/officeart/2016/7/layout/BasicLinearProcessNumbered"/>
    <dgm:cxn modelId="{37FDCC7C-16C5-47D2-8B8C-2067DCF08B07}" type="presOf" srcId="{DC827064-6916-4AD0-8DDB-CA489905F092}" destId="{90B70916-6174-43A2-8616-1D7D469A7209}" srcOrd="0" destOrd="0" presId="urn:microsoft.com/office/officeart/2016/7/layout/BasicLinearProcessNumbered"/>
    <dgm:cxn modelId="{6C0E567F-AD73-4162-B4F1-70B2ED528442}" type="presOf" srcId="{1F0BE471-E8FE-45D6-B12C-CA6D83337D64}" destId="{A2249793-B79A-4C23-BC5C-6CD93042E76C}" srcOrd="0" destOrd="0" presId="urn:microsoft.com/office/officeart/2016/7/layout/BasicLinearProcessNumbered"/>
    <dgm:cxn modelId="{2E4E4386-A40A-42D0-BEB3-2036EAE84F15}" type="presOf" srcId="{C0F7E579-9AAF-47B0-8830-CE05EC7D837E}" destId="{C0329593-7250-4E86-AAA8-677B74242DEF}" srcOrd="0" destOrd="0" presId="urn:microsoft.com/office/officeart/2016/7/layout/BasicLinearProcessNumbered"/>
    <dgm:cxn modelId="{D78E54A1-4E3B-4776-BCCE-A9F4692E4B0E}" srcId="{9AE859F6-EE83-4807-AA61-FBDD0BEE71FF}" destId="{C7320D68-8796-4C2B-AA98-E27D39772C62}" srcOrd="3" destOrd="0" parTransId="{6628EDC6-0E2F-4AF6-B7F3-6AAD3EAD4F4A}" sibTransId="{4C6726A7-1AEE-4496-B912-D1AFCE34277C}"/>
    <dgm:cxn modelId="{86600CAB-3204-4112-B6FE-AA82F6235BA2}" type="presOf" srcId="{C7320D68-8796-4C2B-AA98-E27D39772C62}" destId="{62006E17-2992-41ED-811D-87976DA635B1}" srcOrd="1" destOrd="0" presId="urn:microsoft.com/office/officeart/2016/7/layout/BasicLinearProcessNumbered"/>
    <dgm:cxn modelId="{376AFDC8-7B56-484E-B0BA-F47183E3E136}" type="presOf" srcId="{4C6726A7-1AEE-4496-B912-D1AFCE34277C}" destId="{002511D5-BE6A-4875-A8FC-0AE21E240E9E}" srcOrd="0" destOrd="0" presId="urn:microsoft.com/office/officeart/2016/7/layout/BasicLinearProcessNumbered"/>
    <dgm:cxn modelId="{8DCE5ED8-17D1-4C30-B161-60E9AC14D554}" type="presOf" srcId="{C0F2E920-CBEC-44A0-A2AD-1588859F7EF1}" destId="{EF74BC28-A0B1-4200-AB14-83715781064D}" srcOrd="0" destOrd="0" presId="urn:microsoft.com/office/officeart/2016/7/layout/BasicLinearProcessNumbered"/>
    <dgm:cxn modelId="{C0E96CFF-DFBE-4557-A898-27175C92B691}" type="presOf" srcId="{C7320D68-8796-4C2B-AA98-E27D39772C62}" destId="{5776723C-A1DE-4FE9-8F16-2B16F6249CD3}" srcOrd="0" destOrd="0" presId="urn:microsoft.com/office/officeart/2016/7/layout/BasicLinearProcessNumbered"/>
    <dgm:cxn modelId="{FDEA084F-0A00-4CE9-BDEE-0E6677E42BC8}" type="presParOf" srcId="{94222FDC-4195-4A96-8490-E72CE4A401DE}" destId="{0E1A16E7-197C-412A-98DA-6325B9B82D12}" srcOrd="0" destOrd="0" presId="urn:microsoft.com/office/officeart/2016/7/layout/BasicLinearProcessNumbered"/>
    <dgm:cxn modelId="{5248A400-B422-4F66-8173-A457FD55B36F}" type="presParOf" srcId="{0E1A16E7-197C-412A-98DA-6325B9B82D12}" destId="{90B70916-6174-43A2-8616-1D7D469A7209}" srcOrd="0" destOrd="0" presId="urn:microsoft.com/office/officeart/2016/7/layout/BasicLinearProcessNumbered"/>
    <dgm:cxn modelId="{67AD4440-695E-4F14-9AC4-337F44ECC170}" type="presParOf" srcId="{0E1A16E7-197C-412A-98DA-6325B9B82D12}" destId="{120746F7-E0DE-4595-A1FB-D134404AC978}" srcOrd="1" destOrd="0" presId="urn:microsoft.com/office/officeart/2016/7/layout/BasicLinearProcessNumbered"/>
    <dgm:cxn modelId="{2F477B7B-E741-4A19-9BA0-4936175C33FF}" type="presParOf" srcId="{0E1A16E7-197C-412A-98DA-6325B9B82D12}" destId="{822A84EE-B078-47ED-BE3E-ABFC2ADE5312}" srcOrd="2" destOrd="0" presId="urn:microsoft.com/office/officeart/2016/7/layout/BasicLinearProcessNumbered"/>
    <dgm:cxn modelId="{739322DF-EA30-4E24-9A40-D5B94F9947D4}" type="presParOf" srcId="{0E1A16E7-197C-412A-98DA-6325B9B82D12}" destId="{C63AFF07-F918-4D38-88E5-5CE41D3AB1BE}" srcOrd="3" destOrd="0" presId="urn:microsoft.com/office/officeart/2016/7/layout/BasicLinearProcessNumbered"/>
    <dgm:cxn modelId="{EEEC6038-7B25-481B-A59B-391CE5C42D21}" type="presParOf" srcId="{94222FDC-4195-4A96-8490-E72CE4A401DE}" destId="{ABC50A29-C700-4460-AACE-B586705E757E}" srcOrd="1" destOrd="0" presId="urn:microsoft.com/office/officeart/2016/7/layout/BasicLinearProcessNumbered"/>
    <dgm:cxn modelId="{29E2C9F4-CE65-46E1-BBFD-D2570D03D512}" type="presParOf" srcId="{94222FDC-4195-4A96-8490-E72CE4A401DE}" destId="{CCBBAFF1-220D-4E2B-BD33-F44006504C78}" srcOrd="2" destOrd="0" presId="urn:microsoft.com/office/officeart/2016/7/layout/BasicLinearProcessNumbered"/>
    <dgm:cxn modelId="{42F31409-9627-4F93-AAE9-DE41A1D66B01}" type="presParOf" srcId="{CCBBAFF1-220D-4E2B-BD33-F44006504C78}" destId="{EF74BC28-A0B1-4200-AB14-83715781064D}" srcOrd="0" destOrd="0" presId="urn:microsoft.com/office/officeart/2016/7/layout/BasicLinearProcessNumbered"/>
    <dgm:cxn modelId="{4F75D3A0-1CEA-46DA-88BB-A703E3FA52D7}" type="presParOf" srcId="{CCBBAFF1-220D-4E2B-BD33-F44006504C78}" destId="{A2249793-B79A-4C23-BC5C-6CD93042E76C}" srcOrd="1" destOrd="0" presId="urn:microsoft.com/office/officeart/2016/7/layout/BasicLinearProcessNumbered"/>
    <dgm:cxn modelId="{BDDDAE65-E904-4A16-B7A5-EF2B61EE3636}" type="presParOf" srcId="{CCBBAFF1-220D-4E2B-BD33-F44006504C78}" destId="{7F758B6B-5809-40D5-B028-7B285A87F3A7}" srcOrd="2" destOrd="0" presId="urn:microsoft.com/office/officeart/2016/7/layout/BasicLinearProcessNumbered"/>
    <dgm:cxn modelId="{A30C5C28-7C9D-4ADC-954A-E959921DD6E0}" type="presParOf" srcId="{CCBBAFF1-220D-4E2B-BD33-F44006504C78}" destId="{8271EE5E-B5D9-4AC7-B84E-7CCB7BA0249B}" srcOrd="3" destOrd="0" presId="urn:microsoft.com/office/officeart/2016/7/layout/BasicLinearProcessNumbered"/>
    <dgm:cxn modelId="{797512F5-B78D-48C9-9F44-FE86256158D8}" type="presParOf" srcId="{94222FDC-4195-4A96-8490-E72CE4A401DE}" destId="{CE0E1B3A-4248-4284-BB58-B7F80C4DBBDC}" srcOrd="3" destOrd="0" presId="urn:microsoft.com/office/officeart/2016/7/layout/BasicLinearProcessNumbered"/>
    <dgm:cxn modelId="{E6DF1827-C450-4FAF-88AB-5A733BAFF1AC}" type="presParOf" srcId="{94222FDC-4195-4A96-8490-E72CE4A401DE}" destId="{103DB28A-851F-4438-91CC-EA3E984B408F}" srcOrd="4" destOrd="0" presId="urn:microsoft.com/office/officeart/2016/7/layout/BasicLinearProcessNumbered"/>
    <dgm:cxn modelId="{67D4BAD0-73B1-4750-AB8D-4E97F5E5DE90}" type="presParOf" srcId="{103DB28A-851F-4438-91CC-EA3E984B408F}" destId="{BBECD3D8-D5A6-4CD4-9CBC-86F8278F76DF}" srcOrd="0" destOrd="0" presId="urn:microsoft.com/office/officeart/2016/7/layout/BasicLinearProcessNumbered"/>
    <dgm:cxn modelId="{277E034B-A17F-482F-A59D-48D7FF798DB8}" type="presParOf" srcId="{103DB28A-851F-4438-91CC-EA3E984B408F}" destId="{C0329593-7250-4E86-AAA8-677B74242DEF}" srcOrd="1" destOrd="0" presId="urn:microsoft.com/office/officeart/2016/7/layout/BasicLinearProcessNumbered"/>
    <dgm:cxn modelId="{69109D34-B2CD-4798-BD7C-001F63774CCD}" type="presParOf" srcId="{103DB28A-851F-4438-91CC-EA3E984B408F}" destId="{2840D57E-4440-4FFB-A64D-1AC15C9CC919}" srcOrd="2" destOrd="0" presId="urn:microsoft.com/office/officeart/2016/7/layout/BasicLinearProcessNumbered"/>
    <dgm:cxn modelId="{8861594A-2882-47DD-ADE6-3BF4D6B74069}" type="presParOf" srcId="{103DB28A-851F-4438-91CC-EA3E984B408F}" destId="{7A169C1C-9022-40CC-ACD7-094BA0A2B2A1}" srcOrd="3" destOrd="0" presId="urn:microsoft.com/office/officeart/2016/7/layout/BasicLinearProcessNumbered"/>
    <dgm:cxn modelId="{386B4448-F17E-4545-9E66-7DF2B00FDEB9}" type="presParOf" srcId="{94222FDC-4195-4A96-8490-E72CE4A401DE}" destId="{79D82BAC-D774-4D5E-A10C-9403C04EC60D}" srcOrd="5" destOrd="0" presId="urn:microsoft.com/office/officeart/2016/7/layout/BasicLinearProcessNumbered"/>
    <dgm:cxn modelId="{441121FA-C89E-4A67-BC3F-0C97E353C6B7}" type="presParOf" srcId="{94222FDC-4195-4A96-8490-E72CE4A401DE}" destId="{7B2FC8AB-5BDF-4CF3-85FB-60FA37688ECC}" srcOrd="6" destOrd="0" presId="urn:microsoft.com/office/officeart/2016/7/layout/BasicLinearProcessNumbered"/>
    <dgm:cxn modelId="{0D33594C-5B01-436A-AC14-73A40110599D}" type="presParOf" srcId="{7B2FC8AB-5BDF-4CF3-85FB-60FA37688ECC}" destId="{5776723C-A1DE-4FE9-8F16-2B16F6249CD3}" srcOrd="0" destOrd="0" presId="urn:microsoft.com/office/officeart/2016/7/layout/BasicLinearProcessNumbered"/>
    <dgm:cxn modelId="{2E1C3FC3-7A17-45D8-87F9-1DE5F9C0DD50}" type="presParOf" srcId="{7B2FC8AB-5BDF-4CF3-85FB-60FA37688ECC}" destId="{002511D5-BE6A-4875-A8FC-0AE21E240E9E}" srcOrd="1" destOrd="0" presId="urn:microsoft.com/office/officeart/2016/7/layout/BasicLinearProcessNumbered"/>
    <dgm:cxn modelId="{6FB1E546-511B-4542-B682-93402B69F47E}" type="presParOf" srcId="{7B2FC8AB-5BDF-4CF3-85FB-60FA37688ECC}" destId="{07D02719-752C-4CC5-BCA5-C3002BF643E7}" srcOrd="2" destOrd="0" presId="urn:microsoft.com/office/officeart/2016/7/layout/BasicLinearProcessNumbered"/>
    <dgm:cxn modelId="{2658EB73-647E-4700-B40A-EAFDD7D8A48A}" type="presParOf" srcId="{7B2FC8AB-5BDF-4CF3-85FB-60FA37688ECC}" destId="{62006E17-2992-41ED-811D-87976DA635B1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E859F6-EE83-4807-AA61-FBDD0BEE71FF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C827064-6916-4AD0-8DDB-CA489905F092}">
      <dgm:prSet phldr="0"/>
      <dgm:spPr/>
      <dgm:t>
        <a:bodyPr/>
        <a:lstStyle/>
        <a:p>
          <a:r>
            <a:rPr lang="en-US" dirty="0">
              <a:latin typeface="Arial Nova Light" panose="020B0502020104020203"/>
            </a:rPr>
            <a:t>The process of purifying</a:t>
          </a:r>
          <a:r>
            <a:rPr lang="en-US" b="0" i="0" u="none" strike="noStrike" cap="none" baseline="0" noProof="0" dirty="0">
              <a:latin typeface="Arial Nova Light"/>
            </a:rPr>
            <a:t> a liquid by heating or cooling</a:t>
          </a:r>
          <a:endParaRPr lang="en-US" dirty="0"/>
        </a:p>
      </dgm:t>
    </dgm:pt>
    <dgm:pt modelId="{C07BAA2F-EFB9-43B2-A203-FBBA59807071}" type="parTrans" cxnId="{DA622151-CF39-464C-9551-FC7D7FBD776B}">
      <dgm:prSet/>
      <dgm:spPr/>
      <dgm:t>
        <a:bodyPr/>
        <a:lstStyle/>
        <a:p>
          <a:endParaRPr lang="en-US"/>
        </a:p>
      </dgm:t>
    </dgm:pt>
    <dgm:pt modelId="{00420C24-4912-4322-89A9-EBD54E897FBE}" type="sibTrans" cxnId="{DA622151-CF39-464C-9551-FC7D7FBD776B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5CDF9793-D29F-4867-AE02-74622DC48158}">
      <dgm:prSet phldr="0"/>
      <dgm:spPr/>
      <dgm:t>
        <a:bodyPr/>
        <a:lstStyle/>
        <a:p>
          <a:pPr rtl="0"/>
          <a:r>
            <a:rPr lang="en-US" b="0" i="0" u="none" strike="noStrike" cap="none" baseline="0" noProof="0" dirty="0">
              <a:solidFill>
                <a:srgbClr val="010000"/>
              </a:solidFill>
              <a:latin typeface="Arial Nova Light"/>
            </a:rPr>
            <a:t>A process of seperating a mixture of chemical compounds</a:t>
          </a:r>
        </a:p>
      </dgm:t>
    </dgm:pt>
    <dgm:pt modelId="{89F60CCE-E351-4EC6-81D4-2A7D88571632}" type="parTrans" cxnId="{2C9CDFD6-9EA5-4185-911F-B8C3BAA37479}">
      <dgm:prSet/>
      <dgm:spPr/>
    </dgm:pt>
    <dgm:pt modelId="{3D8CAAC2-010F-45A1-9924-1FCB0450C53D}" type="sibTrans" cxnId="{2C9CDFD6-9EA5-4185-911F-B8C3BAA37479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6A81941D-CF22-4424-A372-54172363CC52}">
      <dgm:prSet phldr="0"/>
      <dgm:spPr/>
      <dgm:t>
        <a:bodyPr/>
        <a:lstStyle/>
        <a:p>
          <a:pPr rtl="0"/>
          <a:r>
            <a:rPr lang="en-US" b="0" i="0" u="none" strike="noStrike" cap="none" baseline="0" noProof="0" dirty="0">
              <a:latin typeface="Arial Nova Light"/>
            </a:rPr>
            <a:t>The action or process of filtering something</a:t>
          </a:r>
        </a:p>
      </dgm:t>
    </dgm:pt>
    <dgm:pt modelId="{450D67B3-B801-4842-99F1-573E6E5AD44F}" type="parTrans" cxnId="{38FDF8C7-49F2-46DC-B6E6-67BFF895B742}">
      <dgm:prSet/>
      <dgm:spPr/>
    </dgm:pt>
    <dgm:pt modelId="{F5D1F1C4-E18E-4BD8-A965-F0DA8503D47D}" type="sibTrans" cxnId="{38FDF8C7-49F2-46DC-B6E6-67BFF895B742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B24975B1-D339-400C-BA91-5A0A01EFB914}">
      <dgm:prSet phldr="0"/>
      <dgm:spPr/>
      <dgm:t>
        <a:bodyPr/>
        <a:lstStyle/>
        <a:p>
          <a:pPr rtl="0"/>
          <a:r>
            <a:rPr lang="en-US" dirty="0">
              <a:latin typeface="Arial Nova Light" panose="020B0502020104020203"/>
            </a:rPr>
            <a:t> </a:t>
          </a:r>
          <a:r>
            <a:rPr lang="en-US" b="0" i="0" u="none" strike="noStrike" cap="none" baseline="0" noProof="0" dirty="0">
              <a:solidFill>
                <a:srgbClr val="010000"/>
              </a:solidFill>
              <a:latin typeface="Arial Nova Light"/>
            </a:rPr>
            <a:t>A</a:t>
          </a:r>
          <a:r>
            <a:rPr lang="en-US" b="0" i="0" u="none" strike="noStrike" cap="none" baseline="0" noProof="0" dirty="0">
              <a:latin typeface="Arial Nova Light"/>
            </a:rPr>
            <a:t> negatively charged particle</a:t>
          </a:r>
          <a:endParaRPr lang="en-US" dirty="0">
            <a:latin typeface="Arial Nova Light" panose="020B0502020104020203"/>
          </a:endParaRPr>
        </a:p>
      </dgm:t>
    </dgm:pt>
    <dgm:pt modelId="{994B08DB-0458-488D-964E-54E91D104EBD}" type="parTrans" cxnId="{C9BB6EBA-D904-4BDD-84F4-73B5266D1F94}">
      <dgm:prSet/>
      <dgm:spPr/>
    </dgm:pt>
    <dgm:pt modelId="{D26D519E-CA3D-4C1F-9E69-3011D2C5285F}" type="sibTrans" cxnId="{C9BB6EBA-D904-4BDD-84F4-73B5266D1F94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94222FDC-4195-4A96-8490-E72CE4A401DE}" type="pres">
      <dgm:prSet presAssocID="{9AE859F6-EE83-4807-AA61-FBDD0BEE71FF}" presName="Name0" presStyleCnt="0">
        <dgm:presLayoutVars>
          <dgm:animLvl val="lvl"/>
          <dgm:resizeHandles val="exact"/>
        </dgm:presLayoutVars>
      </dgm:prSet>
      <dgm:spPr/>
    </dgm:pt>
    <dgm:pt modelId="{C9821225-49EE-4404-B624-97D8534617E7}" type="pres">
      <dgm:prSet presAssocID="{B24975B1-D339-400C-BA91-5A0A01EFB914}" presName="compositeNode" presStyleCnt="0">
        <dgm:presLayoutVars>
          <dgm:bulletEnabled val="1"/>
        </dgm:presLayoutVars>
      </dgm:prSet>
      <dgm:spPr/>
    </dgm:pt>
    <dgm:pt modelId="{2F6179BC-3A37-4777-B71E-5519EA482465}" type="pres">
      <dgm:prSet presAssocID="{B24975B1-D339-400C-BA91-5A0A01EFB914}" presName="bgRect" presStyleLbl="bgAccFollowNode1" presStyleIdx="0" presStyleCnt="4"/>
      <dgm:spPr/>
    </dgm:pt>
    <dgm:pt modelId="{5B319F57-D6DC-4786-B2D9-7C1378796547}" type="pres">
      <dgm:prSet presAssocID="{D26D519E-CA3D-4C1F-9E69-3011D2C5285F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26615FB7-8D3B-4B2D-9545-846F7B18A0E3}" type="pres">
      <dgm:prSet presAssocID="{B24975B1-D339-400C-BA91-5A0A01EFB914}" presName="bottomLine" presStyleLbl="alignNode1" presStyleIdx="1" presStyleCnt="8">
        <dgm:presLayoutVars/>
      </dgm:prSet>
      <dgm:spPr/>
    </dgm:pt>
    <dgm:pt modelId="{52F2B8CF-905B-4601-A87C-D54CE515459D}" type="pres">
      <dgm:prSet presAssocID="{B24975B1-D339-400C-BA91-5A0A01EFB914}" presName="nodeText" presStyleLbl="bgAccFollowNode1" presStyleIdx="0" presStyleCnt="4">
        <dgm:presLayoutVars>
          <dgm:bulletEnabled val="1"/>
        </dgm:presLayoutVars>
      </dgm:prSet>
      <dgm:spPr/>
    </dgm:pt>
    <dgm:pt modelId="{C6C89F77-34A3-480F-A2BD-A8101673AB4B}" type="pres">
      <dgm:prSet presAssocID="{D26D519E-CA3D-4C1F-9E69-3011D2C5285F}" presName="sibTrans" presStyleCnt="0"/>
      <dgm:spPr/>
    </dgm:pt>
    <dgm:pt modelId="{0E1A16E7-197C-412A-98DA-6325B9B82D12}" type="pres">
      <dgm:prSet presAssocID="{DC827064-6916-4AD0-8DDB-CA489905F092}" presName="compositeNode" presStyleCnt="0">
        <dgm:presLayoutVars>
          <dgm:bulletEnabled val="1"/>
        </dgm:presLayoutVars>
      </dgm:prSet>
      <dgm:spPr/>
    </dgm:pt>
    <dgm:pt modelId="{90B70916-6174-43A2-8616-1D7D469A7209}" type="pres">
      <dgm:prSet presAssocID="{DC827064-6916-4AD0-8DDB-CA489905F092}" presName="bgRect" presStyleLbl="bgAccFollowNode1" presStyleIdx="1" presStyleCnt="4"/>
      <dgm:spPr/>
    </dgm:pt>
    <dgm:pt modelId="{120746F7-E0DE-4595-A1FB-D134404AC978}" type="pres">
      <dgm:prSet presAssocID="{00420C24-4912-4322-89A9-EBD54E897FBE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822A84EE-B078-47ED-BE3E-ABFC2ADE5312}" type="pres">
      <dgm:prSet presAssocID="{DC827064-6916-4AD0-8DDB-CA489905F092}" presName="bottomLine" presStyleLbl="alignNode1" presStyleIdx="3" presStyleCnt="8">
        <dgm:presLayoutVars/>
      </dgm:prSet>
      <dgm:spPr/>
    </dgm:pt>
    <dgm:pt modelId="{C63AFF07-F918-4D38-88E5-5CE41D3AB1BE}" type="pres">
      <dgm:prSet presAssocID="{DC827064-6916-4AD0-8DDB-CA489905F092}" presName="nodeText" presStyleLbl="bgAccFollowNode1" presStyleIdx="1" presStyleCnt="4">
        <dgm:presLayoutVars>
          <dgm:bulletEnabled val="1"/>
        </dgm:presLayoutVars>
      </dgm:prSet>
      <dgm:spPr/>
    </dgm:pt>
    <dgm:pt modelId="{A436EB50-C11E-4EE1-BA4B-7A78AF9BC866}" type="pres">
      <dgm:prSet presAssocID="{00420C24-4912-4322-89A9-EBD54E897FBE}" presName="sibTrans" presStyleCnt="0"/>
      <dgm:spPr/>
    </dgm:pt>
    <dgm:pt modelId="{09F56B62-B584-4579-85A7-CA432EED4DAF}" type="pres">
      <dgm:prSet presAssocID="{5CDF9793-D29F-4867-AE02-74622DC48158}" presName="compositeNode" presStyleCnt="0">
        <dgm:presLayoutVars>
          <dgm:bulletEnabled val="1"/>
        </dgm:presLayoutVars>
      </dgm:prSet>
      <dgm:spPr/>
    </dgm:pt>
    <dgm:pt modelId="{2D36FD0C-0B44-40AC-B5F1-C012DEF8788F}" type="pres">
      <dgm:prSet presAssocID="{5CDF9793-D29F-4867-AE02-74622DC48158}" presName="bgRect" presStyleLbl="bgAccFollowNode1" presStyleIdx="2" presStyleCnt="4"/>
      <dgm:spPr/>
    </dgm:pt>
    <dgm:pt modelId="{82BBD1EA-5A50-4A3C-862F-C03ECBB7AA4A}" type="pres">
      <dgm:prSet presAssocID="{3D8CAAC2-010F-45A1-9924-1FCB0450C53D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A8D0B2A8-6BF2-47C5-92E8-F2B58FBC1AA8}" type="pres">
      <dgm:prSet presAssocID="{5CDF9793-D29F-4867-AE02-74622DC48158}" presName="bottomLine" presStyleLbl="alignNode1" presStyleIdx="5" presStyleCnt="8">
        <dgm:presLayoutVars/>
      </dgm:prSet>
      <dgm:spPr/>
    </dgm:pt>
    <dgm:pt modelId="{7423932B-4651-4BC5-A00C-B4ECD5372806}" type="pres">
      <dgm:prSet presAssocID="{5CDF9793-D29F-4867-AE02-74622DC48158}" presName="nodeText" presStyleLbl="bgAccFollowNode1" presStyleIdx="2" presStyleCnt="4">
        <dgm:presLayoutVars>
          <dgm:bulletEnabled val="1"/>
        </dgm:presLayoutVars>
      </dgm:prSet>
      <dgm:spPr/>
    </dgm:pt>
    <dgm:pt modelId="{8B2DB8C6-D03E-46A5-B403-484B83A534D2}" type="pres">
      <dgm:prSet presAssocID="{3D8CAAC2-010F-45A1-9924-1FCB0450C53D}" presName="sibTrans" presStyleCnt="0"/>
      <dgm:spPr/>
    </dgm:pt>
    <dgm:pt modelId="{A1520994-97B3-4169-94BA-C3293AE3B40D}" type="pres">
      <dgm:prSet presAssocID="{6A81941D-CF22-4424-A372-54172363CC52}" presName="compositeNode" presStyleCnt="0">
        <dgm:presLayoutVars>
          <dgm:bulletEnabled val="1"/>
        </dgm:presLayoutVars>
      </dgm:prSet>
      <dgm:spPr/>
    </dgm:pt>
    <dgm:pt modelId="{F6FD9BF2-E8AC-4371-A976-C04EEBBB6718}" type="pres">
      <dgm:prSet presAssocID="{6A81941D-CF22-4424-A372-54172363CC52}" presName="bgRect" presStyleLbl="bgAccFollowNode1" presStyleIdx="3" presStyleCnt="4"/>
      <dgm:spPr/>
    </dgm:pt>
    <dgm:pt modelId="{9F7EDC89-B1D4-4ECD-950F-7231C444E2E0}" type="pres">
      <dgm:prSet presAssocID="{F5D1F1C4-E18E-4BD8-A965-F0DA8503D47D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BF66A385-111F-4215-A2E9-D8CB48A4C3F4}" type="pres">
      <dgm:prSet presAssocID="{6A81941D-CF22-4424-A372-54172363CC52}" presName="bottomLine" presStyleLbl="alignNode1" presStyleIdx="7" presStyleCnt="8">
        <dgm:presLayoutVars/>
      </dgm:prSet>
      <dgm:spPr/>
    </dgm:pt>
    <dgm:pt modelId="{2D85BAF6-6F15-4EE4-AFCC-396DC6DCCFAF}" type="pres">
      <dgm:prSet presAssocID="{6A81941D-CF22-4424-A372-54172363CC52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4E50480A-4AFE-4056-A1DF-C0CDA92D1060}" type="presOf" srcId="{6A81941D-CF22-4424-A372-54172363CC52}" destId="{F6FD9BF2-E8AC-4371-A976-C04EEBBB6718}" srcOrd="0" destOrd="0" presId="urn:microsoft.com/office/officeart/2016/7/layout/BasicLinearProcessNumbered"/>
    <dgm:cxn modelId="{4FEA4017-B4B1-456C-8DCF-F01578989C72}" type="presOf" srcId="{B24975B1-D339-400C-BA91-5A0A01EFB914}" destId="{52F2B8CF-905B-4601-A87C-D54CE515459D}" srcOrd="1" destOrd="0" presId="urn:microsoft.com/office/officeart/2016/7/layout/BasicLinearProcessNumbered"/>
    <dgm:cxn modelId="{195D3B28-913D-4AD0-BB71-763C1DCD44C2}" type="presOf" srcId="{B24975B1-D339-400C-BA91-5A0A01EFB914}" destId="{2F6179BC-3A37-4777-B71E-5519EA482465}" srcOrd="0" destOrd="0" presId="urn:microsoft.com/office/officeart/2016/7/layout/BasicLinearProcessNumbered"/>
    <dgm:cxn modelId="{6AB3E76E-9A96-48DE-913B-A4D814D470A8}" type="presOf" srcId="{9AE859F6-EE83-4807-AA61-FBDD0BEE71FF}" destId="{94222FDC-4195-4A96-8490-E72CE4A401DE}" srcOrd="0" destOrd="0" presId="urn:microsoft.com/office/officeart/2016/7/layout/BasicLinearProcessNumbered"/>
    <dgm:cxn modelId="{DA622151-CF39-464C-9551-FC7D7FBD776B}" srcId="{9AE859F6-EE83-4807-AA61-FBDD0BEE71FF}" destId="{DC827064-6916-4AD0-8DDB-CA489905F092}" srcOrd="1" destOrd="0" parTransId="{C07BAA2F-EFB9-43B2-A203-FBBA59807071}" sibTransId="{00420C24-4912-4322-89A9-EBD54E897FBE}"/>
    <dgm:cxn modelId="{ADC58C54-3CB7-49F3-B3F1-1D12F396F676}" type="presOf" srcId="{DC827064-6916-4AD0-8DDB-CA489905F092}" destId="{90B70916-6174-43A2-8616-1D7D469A7209}" srcOrd="0" destOrd="0" presId="urn:microsoft.com/office/officeart/2016/7/layout/BasicLinearProcessNumbered"/>
    <dgm:cxn modelId="{789BCE8D-29FD-4DEC-B6CD-32ACC1505B5B}" type="presOf" srcId="{00420C24-4912-4322-89A9-EBD54E897FBE}" destId="{120746F7-E0DE-4595-A1FB-D134404AC978}" srcOrd="0" destOrd="0" presId="urn:microsoft.com/office/officeart/2016/7/layout/BasicLinearProcessNumbered"/>
    <dgm:cxn modelId="{A79AE495-AB87-4559-989B-5FE080038739}" type="presOf" srcId="{F5D1F1C4-E18E-4BD8-A965-F0DA8503D47D}" destId="{9F7EDC89-B1D4-4ECD-950F-7231C444E2E0}" srcOrd="0" destOrd="0" presId="urn:microsoft.com/office/officeart/2016/7/layout/BasicLinearProcessNumbered"/>
    <dgm:cxn modelId="{2B63A097-8F80-4639-84B2-8E254234B567}" type="presOf" srcId="{5CDF9793-D29F-4867-AE02-74622DC48158}" destId="{7423932B-4651-4BC5-A00C-B4ECD5372806}" srcOrd="1" destOrd="0" presId="urn:microsoft.com/office/officeart/2016/7/layout/BasicLinearProcessNumbered"/>
    <dgm:cxn modelId="{073517AD-F1A6-43A5-9507-5016EDB27B01}" type="presOf" srcId="{D26D519E-CA3D-4C1F-9E69-3011D2C5285F}" destId="{5B319F57-D6DC-4786-B2D9-7C1378796547}" srcOrd="0" destOrd="0" presId="urn:microsoft.com/office/officeart/2016/7/layout/BasicLinearProcessNumbered"/>
    <dgm:cxn modelId="{FA2D73B8-DEFB-4B60-B22C-DFCDD30E4AF7}" type="presOf" srcId="{DC827064-6916-4AD0-8DDB-CA489905F092}" destId="{C63AFF07-F918-4D38-88E5-5CE41D3AB1BE}" srcOrd="1" destOrd="0" presId="urn:microsoft.com/office/officeart/2016/7/layout/BasicLinearProcessNumbered"/>
    <dgm:cxn modelId="{C9BB6EBA-D904-4BDD-84F4-73B5266D1F94}" srcId="{9AE859F6-EE83-4807-AA61-FBDD0BEE71FF}" destId="{B24975B1-D339-400C-BA91-5A0A01EFB914}" srcOrd="0" destOrd="0" parTransId="{994B08DB-0458-488D-964E-54E91D104EBD}" sibTransId="{D26D519E-CA3D-4C1F-9E69-3011D2C5285F}"/>
    <dgm:cxn modelId="{0D0767C6-971D-49C4-B2EA-7C778EFE1F41}" type="presOf" srcId="{3D8CAAC2-010F-45A1-9924-1FCB0450C53D}" destId="{82BBD1EA-5A50-4A3C-862F-C03ECBB7AA4A}" srcOrd="0" destOrd="0" presId="urn:microsoft.com/office/officeart/2016/7/layout/BasicLinearProcessNumbered"/>
    <dgm:cxn modelId="{38FDF8C7-49F2-46DC-B6E6-67BFF895B742}" srcId="{9AE859F6-EE83-4807-AA61-FBDD0BEE71FF}" destId="{6A81941D-CF22-4424-A372-54172363CC52}" srcOrd="3" destOrd="0" parTransId="{450D67B3-B801-4842-99F1-573E6E5AD44F}" sibTransId="{F5D1F1C4-E18E-4BD8-A965-F0DA8503D47D}"/>
    <dgm:cxn modelId="{C41CB9D3-793F-4680-9DCB-4E7D88D5EB8D}" type="presOf" srcId="{6A81941D-CF22-4424-A372-54172363CC52}" destId="{2D85BAF6-6F15-4EE4-AFCC-396DC6DCCFAF}" srcOrd="1" destOrd="0" presId="urn:microsoft.com/office/officeart/2016/7/layout/BasicLinearProcessNumbered"/>
    <dgm:cxn modelId="{2C9CDFD6-9EA5-4185-911F-B8C3BAA37479}" srcId="{9AE859F6-EE83-4807-AA61-FBDD0BEE71FF}" destId="{5CDF9793-D29F-4867-AE02-74622DC48158}" srcOrd="2" destOrd="0" parTransId="{89F60CCE-E351-4EC6-81D4-2A7D88571632}" sibTransId="{3D8CAAC2-010F-45A1-9924-1FCB0450C53D}"/>
    <dgm:cxn modelId="{CCCB14F1-5844-442F-8153-74252ACC5074}" type="presOf" srcId="{5CDF9793-D29F-4867-AE02-74622DC48158}" destId="{2D36FD0C-0B44-40AC-B5F1-C012DEF8788F}" srcOrd="0" destOrd="0" presId="urn:microsoft.com/office/officeart/2016/7/layout/BasicLinearProcessNumbered"/>
    <dgm:cxn modelId="{64425A8D-DD64-4D61-ADA9-0D2493886F05}" type="presParOf" srcId="{94222FDC-4195-4A96-8490-E72CE4A401DE}" destId="{C9821225-49EE-4404-B624-97D8534617E7}" srcOrd="0" destOrd="0" presId="urn:microsoft.com/office/officeart/2016/7/layout/BasicLinearProcessNumbered"/>
    <dgm:cxn modelId="{E2A73B71-B68A-4485-A517-2E22313972B9}" type="presParOf" srcId="{C9821225-49EE-4404-B624-97D8534617E7}" destId="{2F6179BC-3A37-4777-B71E-5519EA482465}" srcOrd="0" destOrd="0" presId="urn:microsoft.com/office/officeart/2016/7/layout/BasicLinearProcessNumbered"/>
    <dgm:cxn modelId="{4B51615B-424D-4F0C-9770-927D05272E70}" type="presParOf" srcId="{C9821225-49EE-4404-B624-97D8534617E7}" destId="{5B319F57-D6DC-4786-B2D9-7C1378796547}" srcOrd="1" destOrd="0" presId="urn:microsoft.com/office/officeart/2016/7/layout/BasicLinearProcessNumbered"/>
    <dgm:cxn modelId="{B6D89A04-4692-48D9-96EB-EB7A4570F49E}" type="presParOf" srcId="{C9821225-49EE-4404-B624-97D8534617E7}" destId="{26615FB7-8D3B-4B2D-9545-846F7B18A0E3}" srcOrd="2" destOrd="0" presId="urn:microsoft.com/office/officeart/2016/7/layout/BasicLinearProcessNumbered"/>
    <dgm:cxn modelId="{FD3B35DB-AB94-45F4-B656-977BDBDCEC8D}" type="presParOf" srcId="{C9821225-49EE-4404-B624-97D8534617E7}" destId="{52F2B8CF-905B-4601-A87C-D54CE515459D}" srcOrd="3" destOrd="0" presId="urn:microsoft.com/office/officeart/2016/7/layout/BasicLinearProcessNumbered"/>
    <dgm:cxn modelId="{C4ADECD7-4593-4407-95ED-9CCE2359E960}" type="presParOf" srcId="{94222FDC-4195-4A96-8490-E72CE4A401DE}" destId="{C6C89F77-34A3-480F-A2BD-A8101673AB4B}" srcOrd="1" destOrd="0" presId="urn:microsoft.com/office/officeart/2016/7/layout/BasicLinearProcessNumbered"/>
    <dgm:cxn modelId="{B66D3322-466B-4B11-A72E-71FDF08FC9B5}" type="presParOf" srcId="{94222FDC-4195-4A96-8490-E72CE4A401DE}" destId="{0E1A16E7-197C-412A-98DA-6325B9B82D12}" srcOrd="2" destOrd="0" presId="urn:microsoft.com/office/officeart/2016/7/layout/BasicLinearProcessNumbered"/>
    <dgm:cxn modelId="{6BB3722F-1A0F-4EF0-A315-E89F883EA5C8}" type="presParOf" srcId="{0E1A16E7-197C-412A-98DA-6325B9B82D12}" destId="{90B70916-6174-43A2-8616-1D7D469A7209}" srcOrd="0" destOrd="0" presId="urn:microsoft.com/office/officeart/2016/7/layout/BasicLinearProcessNumbered"/>
    <dgm:cxn modelId="{0192E0CC-CC17-4C3A-B65A-AF5A97D4E792}" type="presParOf" srcId="{0E1A16E7-197C-412A-98DA-6325B9B82D12}" destId="{120746F7-E0DE-4595-A1FB-D134404AC978}" srcOrd="1" destOrd="0" presId="urn:microsoft.com/office/officeart/2016/7/layout/BasicLinearProcessNumbered"/>
    <dgm:cxn modelId="{8E1310B7-AB81-4AF6-9D90-0EF2E2F232EB}" type="presParOf" srcId="{0E1A16E7-197C-412A-98DA-6325B9B82D12}" destId="{822A84EE-B078-47ED-BE3E-ABFC2ADE5312}" srcOrd="2" destOrd="0" presId="urn:microsoft.com/office/officeart/2016/7/layout/BasicLinearProcessNumbered"/>
    <dgm:cxn modelId="{13070F5A-F4AE-4F60-9AB1-3B40A191CD27}" type="presParOf" srcId="{0E1A16E7-197C-412A-98DA-6325B9B82D12}" destId="{C63AFF07-F918-4D38-88E5-5CE41D3AB1BE}" srcOrd="3" destOrd="0" presId="urn:microsoft.com/office/officeart/2016/7/layout/BasicLinearProcessNumbered"/>
    <dgm:cxn modelId="{3C782152-5F97-4EA2-99C4-68F7CFE66D9A}" type="presParOf" srcId="{94222FDC-4195-4A96-8490-E72CE4A401DE}" destId="{A436EB50-C11E-4EE1-BA4B-7A78AF9BC866}" srcOrd="3" destOrd="0" presId="urn:microsoft.com/office/officeart/2016/7/layout/BasicLinearProcessNumbered"/>
    <dgm:cxn modelId="{FE8AC636-A80F-4B08-9849-095094F99E33}" type="presParOf" srcId="{94222FDC-4195-4A96-8490-E72CE4A401DE}" destId="{09F56B62-B584-4579-85A7-CA432EED4DAF}" srcOrd="4" destOrd="0" presId="urn:microsoft.com/office/officeart/2016/7/layout/BasicLinearProcessNumbered"/>
    <dgm:cxn modelId="{2910CEBA-61CE-4052-8D18-29588972DC67}" type="presParOf" srcId="{09F56B62-B584-4579-85A7-CA432EED4DAF}" destId="{2D36FD0C-0B44-40AC-B5F1-C012DEF8788F}" srcOrd="0" destOrd="0" presId="urn:microsoft.com/office/officeart/2016/7/layout/BasicLinearProcessNumbered"/>
    <dgm:cxn modelId="{9001573D-5216-4A99-901E-FFD32849A991}" type="presParOf" srcId="{09F56B62-B584-4579-85A7-CA432EED4DAF}" destId="{82BBD1EA-5A50-4A3C-862F-C03ECBB7AA4A}" srcOrd="1" destOrd="0" presId="urn:microsoft.com/office/officeart/2016/7/layout/BasicLinearProcessNumbered"/>
    <dgm:cxn modelId="{2B96F994-A29C-48B7-9074-6E27D10BF262}" type="presParOf" srcId="{09F56B62-B584-4579-85A7-CA432EED4DAF}" destId="{A8D0B2A8-6BF2-47C5-92E8-F2B58FBC1AA8}" srcOrd="2" destOrd="0" presId="urn:microsoft.com/office/officeart/2016/7/layout/BasicLinearProcessNumbered"/>
    <dgm:cxn modelId="{8D7B9C00-0ADC-4A6A-911F-B2A65CD2D7E8}" type="presParOf" srcId="{09F56B62-B584-4579-85A7-CA432EED4DAF}" destId="{7423932B-4651-4BC5-A00C-B4ECD5372806}" srcOrd="3" destOrd="0" presId="urn:microsoft.com/office/officeart/2016/7/layout/BasicLinearProcessNumbered"/>
    <dgm:cxn modelId="{D0AE4847-D628-4283-9492-3864D3872B0E}" type="presParOf" srcId="{94222FDC-4195-4A96-8490-E72CE4A401DE}" destId="{8B2DB8C6-D03E-46A5-B403-484B83A534D2}" srcOrd="5" destOrd="0" presId="urn:microsoft.com/office/officeart/2016/7/layout/BasicLinearProcessNumbered"/>
    <dgm:cxn modelId="{3C532722-05C5-4094-9378-B1327CC2E075}" type="presParOf" srcId="{94222FDC-4195-4A96-8490-E72CE4A401DE}" destId="{A1520994-97B3-4169-94BA-C3293AE3B40D}" srcOrd="6" destOrd="0" presId="urn:microsoft.com/office/officeart/2016/7/layout/BasicLinearProcessNumbered"/>
    <dgm:cxn modelId="{5C1C8218-E59D-4B33-98C2-28646B2BAE1E}" type="presParOf" srcId="{A1520994-97B3-4169-94BA-C3293AE3B40D}" destId="{F6FD9BF2-E8AC-4371-A976-C04EEBBB6718}" srcOrd="0" destOrd="0" presId="urn:microsoft.com/office/officeart/2016/7/layout/BasicLinearProcessNumbered"/>
    <dgm:cxn modelId="{C2AF28C9-CD9A-4FD6-B141-5B98A4BAB0A2}" type="presParOf" srcId="{A1520994-97B3-4169-94BA-C3293AE3B40D}" destId="{9F7EDC89-B1D4-4ECD-950F-7231C444E2E0}" srcOrd="1" destOrd="0" presId="urn:microsoft.com/office/officeart/2016/7/layout/BasicLinearProcessNumbered"/>
    <dgm:cxn modelId="{C7933EC2-A0B1-4704-A750-5B44F5737061}" type="presParOf" srcId="{A1520994-97B3-4169-94BA-C3293AE3B40D}" destId="{BF66A385-111F-4215-A2E9-D8CB48A4C3F4}" srcOrd="2" destOrd="0" presId="urn:microsoft.com/office/officeart/2016/7/layout/BasicLinearProcessNumbered"/>
    <dgm:cxn modelId="{2E0E4718-AD68-4500-86BA-6BEEF1722FF7}" type="presParOf" srcId="{A1520994-97B3-4169-94BA-C3293AE3B40D}" destId="{2D85BAF6-6F15-4EE4-AFCC-396DC6DCCFAF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D6A5613-5AD7-45CF-99FF-918C271362FF}" type="doc">
      <dgm:prSet loTypeId="urn:microsoft.com/office/officeart/2005/8/layout/process5" loCatId="process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64B3406-47E4-4713-B8BD-CE2BA51BD00A}">
      <dgm:prSet/>
      <dgm:spPr/>
      <dgm:t>
        <a:bodyPr/>
        <a:lstStyle/>
        <a:p>
          <a:r>
            <a:rPr lang="en-US"/>
            <a:t>Solid </a:t>
          </a:r>
        </a:p>
      </dgm:t>
    </dgm:pt>
    <dgm:pt modelId="{BD1ACC09-C37F-43BF-B707-526B5027F0CE}" type="parTrans" cxnId="{F4C04AEC-E0C9-403C-9BED-089B48B5E672}">
      <dgm:prSet/>
      <dgm:spPr/>
      <dgm:t>
        <a:bodyPr/>
        <a:lstStyle/>
        <a:p>
          <a:endParaRPr lang="en-US"/>
        </a:p>
      </dgm:t>
    </dgm:pt>
    <dgm:pt modelId="{9462B595-5B89-4C26-A0EF-8774DFBAA085}" type="sibTrans" cxnId="{F4C04AEC-E0C9-403C-9BED-089B48B5E672}">
      <dgm:prSet/>
      <dgm:spPr/>
      <dgm:t>
        <a:bodyPr/>
        <a:lstStyle/>
        <a:p>
          <a:endParaRPr lang="en-US"/>
        </a:p>
      </dgm:t>
    </dgm:pt>
    <dgm:pt modelId="{BB569AA7-B5A1-4A42-A2CD-CD3A2BA7093B}">
      <dgm:prSet/>
      <dgm:spPr/>
      <dgm:t>
        <a:bodyPr/>
        <a:lstStyle/>
        <a:p>
          <a:r>
            <a:rPr lang="en-US"/>
            <a:t>Liquid </a:t>
          </a:r>
        </a:p>
      </dgm:t>
    </dgm:pt>
    <dgm:pt modelId="{E8BA4FE2-C579-40DA-B259-906F03FBF505}" type="parTrans" cxnId="{BB26B818-5201-4927-8C2F-BD31317CE800}">
      <dgm:prSet/>
      <dgm:spPr/>
      <dgm:t>
        <a:bodyPr/>
        <a:lstStyle/>
        <a:p>
          <a:endParaRPr lang="en-US"/>
        </a:p>
      </dgm:t>
    </dgm:pt>
    <dgm:pt modelId="{D5B64444-2111-402E-B4BE-CE2972F5C6B5}" type="sibTrans" cxnId="{BB26B818-5201-4927-8C2F-BD31317CE800}">
      <dgm:prSet/>
      <dgm:spPr/>
      <dgm:t>
        <a:bodyPr/>
        <a:lstStyle/>
        <a:p>
          <a:endParaRPr lang="en-US"/>
        </a:p>
      </dgm:t>
    </dgm:pt>
    <dgm:pt modelId="{0FAFD40F-9432-4D9B-878C-D1268EEDC311}">
      <dgm:prSet/>
      <dgm:spPr/>
      <dgm:t>
        <a:bodyPr/>
        <a:lstStyle/>
        <a:p>
          <a:r>
            <a:rPr lang="en-US"/>
            <a:t>Gas</a:t>
          </a:r>
        </a:p>
      </dgm:t>
    </dgm:pt>
    <dgm:pt modelId="{7A9079B2-9B84-4C95-925D-546BF64B5094}" type="parTrans" cxnId="{0344F511-68C8-4D60-B35F-5ED146E886FD}">
      <dgm:prSet/>
      <dgm:spPr/>
      <dgm:t>
        <a:bodyPr/>
        <a:lstStyle/>
        <a:p>
          <a:endParaRPr lang="en-US"/>
        </a:p>
      </dgm:t>
    </dgm:pt>
    <dgm:pt modelId="{B8270EDA-5D0D-430C-A2E9-A99E3C9C3CEA}" type="sibTrans" cxnId="{0344F511-68C8-4D60-B35F-5ED146E886FD}">
      <dgm:prSet/>
      <dgm:spPr/>
      <dgm:t>
        <a:bodyPr/>
        <a:lstStyle/>
        <a:p>
          <a:endParaRPr lang="en-US"/>
        </a:p>
      </dgm:t>
    </dgm:pt>
    <dgm:pt modelId="{45038512-45F4-4F36-AA37-0C5F96DCF704}" type="pres">
      <dgm:prSet presAssocID="{FD6A5613-5AD7-45CF-99FF-918C271362FF}" presName="diagram" presStyleCnt="0">
        <dgm:presLayoutVars>
          <dgm:dir/>
          <dgm:resizeHandles val="exact"/>
        </dgm:presLayoutVars>
      </dgm:prSet>
      <dgm:spPr/>
    </dgm:pt>
    <dgm:pt modelId="{9B6A7390-FB07-4AE3-B0AC-1487C6DD78D7}" type="pres">
      <dgm:prSet presAssocID="{A64B3406-47E4-4713-B8BD-CE2BA51BD00A}" presName="node" presStyleLbl="node1" presStyleIdx="0" presStyleCnt="3">
        <dgm:presLayoutVars>
          <dgm:bulletEnabled val="1"/>
        </dgm:presLayoutVars>
      </dgm:prSet>
      <dgm:spPr/>
    </dgm:pt>
    <dgm:pt modelId="{B36B91C8-7D66-45DC-B96B-D710D861544C}" type="pres">
      <dgm:prSet presAssocID="{9462B595-5B89-4C26-A0EF-8774DFBAA085}" presName="sibTrans" presStyleLbl="sibTrans2D1" presStyleIdx="0" presStyleCnt="2"/>
      <dgm:spPr/>
    </dgm:pt>
    <dgm:pt modelId="{E2279831-083A-43AD-A857-BC1DE84E6411}" type="pres">
      <dgm:prSet presAssocID="{9462B595-5B89-4C26-A0EF-8774DFBAA085}" presName="connectorText" presStyleLbl="sibTrans2D1" presStyleIdx="0" presStyleCnt="2"/>
      <dgm:spPr/>
    </dgm:pt>
    <dgm:pt modelId="{72E7379C-9E5C-4E84-9490-AA8BB6A27C0A}" type="pres">
      <dgm:prSet presAssocID="{BB569AA7-B5A1-4A42-A2CD-CD3A2BA7093B}" presName="node" presStyleLbl="node1" presStyleIdx="1" presStyleCnt="3">
        <dgm:presLayoutVars>
          <dgm:bulletEnabled val="1"/>
        </dgm:presLayoutVars>
      </dgm:prSet>
      <dgm:spPr/>
    </dgm:pt>
    <dgm:pt modelId="{6FEFE794-74A7-4440-9B5E-5196B1C26D83}" type="pres">
      <dgm:prSet presAssocID="{D5B64444-2111-402E-B4BE-CE2972F5C6B5}" presName="sibTrans" presStyleLbl="sibTrans2D1" presStyleIdx="1" presStyleCnt="2"/>
      <dgm:spPr/>
    </dgm:pt>
    <dgm:pt modelId="{E5581D05-700E-4E99-BDDA-D95C6F13E568}" type="pres">
      <dgm:prSet presAssocID="{D5B64444-2111-402E-B4BE-CE2972F5C6B5}" presName="connectorText" presStyleLbl="sibTrans2D1" presStyleIdx="1" presStyleCnt="2"/>
      <dgm:spPr/>
    </dgm:pt>
    <dgm:pt modelId="{2493CF93-E037-4AE0-81D3-E1EF9B3F8A0D}" type="pres">
      <dgm:prSet presAssocID="{0FAFD40F-9432-4D9B-878C-D1268EEDC311}" presName="node" presStyleLbl="node1" presStyleIdx="2" presStyleCnt="3">
        <dgm:presLayoutVars>
          <dgm:bulletEnabled val="1"/>
        </dgm:presLayoutVars>
      </dgm:prSet>
      <dgm:spPr/>
    </dgm:pt>
  </dgm:ptLst>
  <dgm:cxnLst>
    <dgm:cxn modelId="{0344F511-68C8-4D60-B35F-5ED146E886FD}" srcId="{FD6A5613-5AD7-45CF-99FF-918C271362FF}" destId="{0FAFD40F-9432-4D9B-878C-D1268EEDC311}" srcOrd="2" destOrd="0" parTransId="{7A9079B2-9B84-4C95-925D-546BF64B5094}" sibTransId="{B8270EDA-5D0D-430C-A2E9-A99E3C9C3CEA}"/>
    <dgm:cxn modelId="{5D618812-2106-443B-8C48-E6046857E593}" type="presOf" srcId="{D5B64444-2111-402E-B4BE-CE2972F5C6B5}" destId="{E5581D05-700E-4E99-BDDA-D95C6F13E568}" srcOrd="1" destOrd="0" presId="urn:microsoft.com/office/officeart/2005/8/layout/process5"/>
    <dgm:cxn modelId="{BB26B818-5201-4927-8C2F-BD31317CE800}" srcId="{FD6A5613-5AD7-45CF-99FF-918C271362FF}" destId="{BB569AA7-B5A1-4A42-A2CD-CD3A2BA7093B}" srcOrd="1" destOrd="0" parTransId="{E8BA4FE2-C579-40DA-B259-906F03FBF505}" sibTransId="{D5B64444-2111-402E-B4BE-CE2972F5C6B5}"/>
    <dgm:cxn modelId="{7120B254-FD68-4616-B9F6-3DCACC5416DC}" type="presOf" srcId="{9462B595-5B89-4C26-A0EF-8774DFBAA085}" destId="{B36B91C8-7D66-45DC-B96B-D710D861544C}" srcOrd="0" destOrd="0" presId="urn:microsoft.com/office/officeart/2005/8/layout/process5"/>
    <dgm:cxn modelId="{CC3B8476-1A95-4BB0-A02A-A1E6980E87C0}" type="presOf" srcId="{FD6A5613-5AD7-45CF-99FF-918C271362FF}" destId="{45038512-45F4-4F36-AA37-0C5F96DCF704}" srcOrd="0" destOrd="0" presId="urn:microsoft.com/office/officeart/2005/8/layout/process5"/>
    <dgm:cxn modelId="{DCFD9777-F066-495A-867C-1FB397BE85C3}" type="presOf" srcId="{9462B595-5B89-4C26-A0EF-8774DFBAA085}" destId="{E2279831-083A-43AD-A857-BC1DE84E6411}" srcOrd="1" destOrd="0" presId="urn:microsoft.com/office/officeart/2005/8/layout/process5"/>
    <dgm:cxn modelId="{63AF929D-90E5-4285-8318-27CC7D15DC6D}" type="presOf" srcId="{A64B3406-47E4-4713-B8BD-CE2BA51BD00A}" destId="{9B6A7390-FB07-4AE3-B0AC-1487C6DD78D7}" srcOrd="0" destOrd="0" presId="urn:microsoft.com/office/officeart/2005/8/layout/process5"/>
    <dgm:cxn modelId="{DA3CBCB9-3EC2-453B-BB48-8AC7A8CBE820}" type="presOf" srcId="{0FAFD40F-9432-4D9B-878C-D1268EEDC311}" destId="{2493CF93-E037-4AE0-81D3-E1EF9B3F8A0D}" srcOrd="0" destOrd="0" presId="urn:microsoft.com/office/officeart/2005/8/layout/process5"/>
    <dgm:cxn modelId="{F4C04AEC-E0C9-403C-9BED-089B48B5E672}" srcId="{FD6A5613-5AD7-45CF-99FF-918C271362FF}" destId="{A64B3406-47E4-4713-B8BD-CE2BA51BD00A}" srcOrd="0" destOrd="0" parTransId="{BD1ACC09-C37F-43BF-B707-526B5027F0CE}" sibTransId="{9462B595-5B89-4C26-A0EF-8774DFBAA085}"/>
    <dgm:cxn modelId="{3DB95AED-538D-4AC9-97C1-72D533D9BB1B}" type="presOf" srcId="{BB569AA7-B5A1-4A42-A2CD-CD3A2BA7093B}" destId="{72E7379C-9E5C-4E84-9490-AA8BB6A27C0A}" srcOrd="0" destOrd="0" presId="urn:microsoft.com/office/officeart/2005/8/layout/process5"/>
    <dgm:cxn modelId="{E44ABCF5-07CF-4815-B0BF-3EC4026A926F}" type="presOf" srcId="{D5B64444-2111-402E-B4BE-CE2972F5C6B5}" destId="{6FEFE794-74A7-4440-9B5E-5196B1C26D83}" srcOrd="0" destOrd="0" presId="urn:microsoft.com/office/officeart/2005/8/layout/process5"/>
    <dgm:cxn modelId="{302A9343-3687-4D45-A19C-AACD9364555B}" type="presParOf" srcId="{45038512-45F4-4F36-AA37-0C5F96DCF704}" destId="{9B6A7390-FB07-4AE3-B0AC-1487C6DD78D7}" srcOrd="0" destOrd="0" presId="urn:microsoft.com/office/officeart/2005/8/layout/process5"/>
    <dgm:cxn modelId="{634353C1-3F2B-4A66-9B91-01930DBD19DA}" type="presParOf" srcId="{45038512-45F4-4F36-AA37-0C5F96DCF704}" destId="{B36B91C8-7D66-45DC-B96B-D710D861544C}" srcOrd="1" destOrd="0" presId="urn:microsoft.com/office/officeart/2005/8/layout/process5"/>
    <dgm:cxn modelId="{1F27EFA6-4E3D-42D5-A2A7-AFA3654A0572}" type="presParOf" srcId="{B36B91C8-7D66-45DC-B96B-D710D861544C}" destId="{E2279831-083A-43AD-A857-BC1DE84E6411}" srcOrd="0" destOrd="0" presId="urn:microsoft.com/office/officeart/2005/8/layout/process5"/>
    <dgm:cxn modelId="{824E1C35-BD72-4D0A-A0CE-F11033FF4894}" type="presParOf" srcId="{45038512-45F4-4F36-AA37-0C5F96DCF704}" destId="{72E7379C-9E5C-4E84-9490-AA8BB6A27C0A}" srcOrd="2" destOrd="0" presId="urn:microsoft.com/office/officeart/2005/8/layout/process5"/>
    <dgm:cxn modelId="{6BC46B9F-C1C2-4D14-912C-5C8D0B98B773}" type="presParOf" srcId="{45038512-45F4-4F36-AA37-0C5F96DCF704}" destId="{6FEFE794-74A7-4440-9B5E-5196B1C26D83}" srcOrd="3" destOrd="0" presId="urn:microsoft.com/office/officeart/2005/8/layout/process5"/>
    <dgm:cxn modelId="{A154C9EA-311A-4589-A9DB-8104E00020FD}" type="presParOf" srcId="{6FEFE794-74A7-4440-9B5E-5196B1C26D83}" destId="{E5581D05-700E-4E99-BDDA-D95C6F13E568}" srcOrd="0" destOrd="0" presId="urn:microsoft.com/office/officeart/2005/8/layout/process5"/>
    <dgm:cxn modelId="{3C6C3314-4B1F-4D84-AE23-F35953E63756}" type="presParOf" srcId="{45038512-45F4-4F36-AA37-0C5F96DCF704}" destId="{2493CF93-E037-4AE0-81D3-E1EF9B3F8A0D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F2706F-1B9A-4BD3-8126-F0B5A03A493C}">
      <dsp:nvSpPr>
        <dsp:cNvPr id="0" name=""/>
        <dsp:cNvSpPr/>
      </dsp:nvSpPr>
      <dsp:spPr>
        <a:xfrm>
          <a:off x="3231" y="112619"/>
          <a:ext cx="2563601" cy="3589042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868" tIns="330200" rIns="199868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rial Nova Light" panose="020B0502020104020203"/>
            </a:rPr>
            <a:t>Elements</a:t>
          </a:r>
          <a:r>
            <a:rPr lang="en-US" sz="2100" kern="1200" dirty="0"/>
            <a:t> consist of atoms with the same atomic number</a:t>
          </a:r>
        </a:p>
      </dsp:txBody>
      <dsp:txXfrm>
        <a:off x="3231" y="1476455"/>
        <a:ext cx="2563601" cy="2153425"/>
      </dsp:txXfrm>
    </dsp:sp>
    <dsp:sp modelId="{0EA4A476-3F12-4F7D-B675-6D4E194EC5A5}">
      <dsp:nvSpPr>
        <dsp:cNvPr id="0" name=""/>
        <dsp:cNvSpPr/>
      </dsp:nvSpPr>
      <dsp:spPr>
        <a:xfrm>
          <a:off x="746675" y="471523"/>
          <a:ext cx="1076712" cy="107671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45" tIns="12700" rIns="8394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904356" y="629204"/>
        <a:ext cx="761350" cy="761350"/>
      </dsp:txXfrm>
    </dsp:sp>
    <dsp:sp modelId="{6430B0B5-8FAF-4B53-8B8D-4F52C38CBAB6}">
      <dsp:nvSpPr>
        <dsp:cNvPr id="0" name=""/>
        <dsp:cNvSpPr/>
      </dsp:nvSpPr>
      <dsp:spPr>
        <a:xfrm>
          <a:off x="3231" y="3701589"/>
          <a:ext cx="2563601" cy="72"/>
        </a:xfrm>
        <a:prstGeom prst="rect">
          <a:avLst/>
        </a:prstGeom>
        <a:solidFill>
          <a:schemeClr val="accent5">
            <a:hueOff val="213048"/>
            <a:satOff val="-5"/>
            <a:lumOff val="-392"/>
            <a:alphaOff val="0"/>
          </a:schemeClr>
        </a:solidFill>
        <a:ln w="22225" cap="rnd" cmpd="sng" algn="ctr">
          <a:solidFill>
            <a:schemeClr val="accent5">
              <a:hueOff val="213048"/>
              <a:satOff val="-5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65F657-704A-411F-A094-75D383A50CB8}">
      <dsp:nvSpPr>
        <dsp:cNvPr id="0" name=""/>
        <dsp:cNvSpPr/>
      </dsp:nvSpPr>
      <dsp:spPr>
        <a:xfrm>
          <a:off x="2823193" y="112619"/>
          <a:ext cx="2563601" cy="3589042"/>
        </a:xfrm>
        <a:prstGeom prst="rect">
          <a:avLst/>
        </a:prstGeom>
        <a:solidFill>
          <a:schemeClr val="accent5">
            <a:tint val="40000"/>
            <a:alpha val="90000"/>
            <a:hueOff val="444001"/>
            <a:satOff val="-349"/>
            <a:lumOff val="-184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444001"/>
              <a:satOff val="-349"/>
              <a:lumOff val="-1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868" tIns="330200" rIns="199868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Atoms join together to make compounds</a:t>
          </a:r>
        </a:p>
      </dsp:txBody>
      <dsp:txXfrm>
        <a:off x="2823193" y="1476455"/>
        <a:ext cx="2563601" cy="2153425"/>
      </dsp:txXfrm>
    </dsp:sp>
    <dsp:sp modelId="{DFB18C51-C7F8-4B3C-8DE7-9BBC1354E9B8}">
      <dsp:nvSpPr>
        <dsp:cNvPr id="0" name=""/>
        <dsp:cNvSpPr/>
      </dsp:nvSpPr>
      <dsp:spPr>
        <a:xfrm>
          <a:off x="3566637" y="471523"/>
          <a:ext cx="1076712" cy="1076712"/>
        </a:xfrm>
        <a:prstGeom prst="ellipse">
          <a:avLst/>
        </a:prstGeom>
        <a:solidFill>
          <a:schemeClr val="accent5">
            <a:hueOff val="426095"/>
            <a:satOff val="-9"/>
            <a:lumOff val="-785"/>
            <a:alphaOff val="0"/>
          </a:schemeClr>
        </a:solidFill>
        <a:ln w="22225" cap="rnd" cmpd="sng" algn="ctr">
          <a:solidFill>
            <a:schemeClr val="accent5">
              <a:hueOff val="426095"/>
              <a:satOff val="-9"/>
              <a:lumOff val="-7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45" tIns="12700" rIns="8394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724318" y="629204"/>
        <a:ext cx="761350" cy="761350"/>
      </dsp:txXfrm>
    </dsp:sp>
    <dsp:sp modelId="{81E40E26-CAF6-4734-A1EE-FC5DA8FCDDFD}">
      <dsp:nvSpPr>
        <dsp:cNvPr id="0" name=""/>
        <dsp:cNvSpPr/>
      </dsp:nvSpPr>
      <dsp:spPr>
        <a:xfrm>
          <a:off x="2823193" y="3701589"/>
          <a:ext cx="2563601" cy="72"/>
        </a:xfrm>
        <a:prstGeom prst="rect">
          <a:avLst/>
        </a:prstGeom>
        <a:solidFill>
          <a:schemeClr val="accent5">
            <a:hueOff val="639143"/>
            <a:satOff val="-14"/>
            <a:lumOff val="-1177"/>
            <a:alphaOff val="0"/>
          </a:schemeClr>
        </a:solidFill>
        <a:ln w="22225" cap="rnd" cmpd="sng" algn="ctr">
          <a:solidFill>
            <a:schemeClr val="accent5">
              <a:hueOff val="639143"/>
              <a:satOff val="-14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098954-4FF5-4F7F-B9B4-C0068CC85578}">
      <dsp:nvSpPr>
        <dsp:cNvPr id="0" name=""/>
        <dsp:cNvSpPr/>
      </dsp:nvSpPr>
      <dsp:spPr>
        <a:xfrm>
          <a:off x="5643155" y="112619"/>
          <a:ext cx="2563601" cy="3589042"/>
        </a:xfrm>
        <a:prstGeom prst="rect">
          <a:avLst/>
        </a:prstGeom>
        <a:solidFill>
          <a:schemeClr val="accent5">
            <a:tint val="40000"/>
            <a:alpha val="90000"/>
            <a:hueOff val="888001"/>
            <a:satOff val="-698"/>
            <a:lumOff val="-369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888001"/>
              <a:satOff val="-698"/>
              <a:lumOff val="-3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868" tIns="330200" rIns="199868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An abbreviation of representing an element </a:t>
          </a:r>
          <a:r>
            <a:rPr lang="en-US" sz="2100" kern="1200" dirty="0" err="1"/>
            <a:t>e.g</a:t>
          </a:r>
          <a:r>
            <a:rPr lang="en-US" sz="2100" kern="1200" dirty="0"/>
            <a:t> H represents Hydrogen</a:t>
          </a:r>
        </a:p>
      </dsp:txBody>
      <dsp:txXfrm>
        <a:off x="5643155" y="1476455"/>
        <a:ext cx="2563601" cy="2153425"/>
      </dsp:txXfrm>
    </dsp:sp>
    <dsp:sp modelId="{DD3A1012-F9D1-4DE4-BAC4-8A3BC255AD11}">
      <dsp:nvSpPr>
        <dsp:cNvPr id="0" name=""/>
        <dsp:cNvSpPr/>
      </dsp:nvSpPr>
      <dsp:spPr>
        <a:xfrm>
          <a:off x="6386599" y="471523"/>
          <a:ext cx="1076712" cy="1076712"/>
        </a:xfrm>
        <a:prstGeom prst="ellipse">
          <a:avLst/>
        </a:prstGeom>
        <a:solidFill>
          <a:schemeClr val="accent5">
            <a:hueOff val="852190"/>
            <a:satOff val="-19"/>
            <a:lumOff val="-1569"/>
            <a:alphaOff val="0"/>
          </a:schemeClr>
        </a:solidFill>
        <a:ln w="22225" cap="rnd" cmpd="sng" algn="ctr">
          <a:solidFill>
            <a:schemeClr val="accent5">
              <a:hueOff val="852190"/>
              <a:satOff val="-19"/>
              <a:lumOff val="-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45" tIns="12700" rIns="8394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544280" y="629204"/>
        <a:ext cx="761350" cy="761350"/>
      </dsp:txXfrm>
    </dsp:sp>
    <dsp:sp modelId="{A85D6128-9971-4573-B345-083D6C84D58D}">
      <dsp:nvSpPr>
        <dsp:cNvPr id="0" name=""/>
        <dsp:cNvSpPr/>
      </dsp:nvSpPr>
      <dsp:spPr>
        <a:xfrm>
          <a:off x="5643155" y="3701589"/>
          <a:ext cx="2563601" cy="72"/>
        </a:xfrm>
        <a:prstGeom prst="rect">
          <a:avLst/>
        </a:prstGeom>
        <a:solidFill>
          <a:schemeClr val="accent5">
            <a:hueOff val="1065238"/>
            <a:satOff val="-24"/>
            <a:lumOff val="-1961"/>
            <a:alphaOff val="0"/>
          </a:schemeClr>
        </a:solidFill>
        <a:ln w="22225" cap="rnd" cmpd="sng" algn="ctr">
          <a:solidFill>
            <a:schemeClr val="accent5">
              <a:hueOff val="1065238"/>
              <a:satOff val="-24"/>
              <a:lumOff val="-19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B70916-6174-43A2-8616-1D7D469A7209}">
      <dsp:nvSpPr>
        <dsp:cNvPr id="0" name=""/>
        <dsp:cNvSpPr/>
      </dsp:nvSpPr>
      <dsp:spPr>
        <a:xfrm>
          <a:off x="8463116" y="112619"/>
          <a:ext cx="2563601" cy="3589042"/>
        </a:xfrm>
        <a:prstGeom prst="rect">
          <a:avLst/>
        </a:prstGeom>
        <a:solidFill>
          <a:schemeClr val="accent5">
            <a:tint val="40000"/>
            <a:alpha val="90000"/>
            <a:hueOff val="1332002"/>
            <a:satOff val="-1047"/>
            <a:lumOff val="-553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1332002"/>
              <a:satOff val="-1047"/>
              <a:lumOff val="-5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868" tIns="330200" rIns="199868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 mixture of two or more substances that do not chemically react</a:t>
          </a:r>
        </a:p>
      </dsp:txBody>
      <dsp:txXfrm>
        <a:off x="8463116" y="1476455"/>
        <a:ext cx="2563601" cy="2153425"/>
      </dsp:txXfrm>
    </dsp:sp>
    <dsp:sp modelId="{120746F7-E0DE-4595-A1FB-D134404AC978}">
      <dsp:nvSpPr>
        <dsp:cNvPr id="0" name=""/>
        <dsp:cNvSpPr/>
      </dsp:nvSpPr>
      <dsp:spPr>
        <a:xfrm>
          <a:off x="9206561" y="471523"/>
          <a:ext cx="1076712" cy="1076712"/>
        </a:xfrm>
        <a:prstGeom prst="ellipse">
          <a:avLst/>
        </a:prstGeom>
        <a:solidFill>
          <a:schemeClr val="accent5">
            <a:hueOff val="1278285"/>
            <a:satOff val="-28"/>
            <a:lumOff val="-2354"/>
            <a:alphaOff val="0"/>
          </a:schemeClr>
        </a:solidFill>
        <a:ln w="22225" cap="rnd" cmpd="sng" algn="ctr">
          <a:solidFill>
            <a:schemeClr val="accent5">
              <a:hueOff val="1278285"/>
              <a:satOff val="-28"/>
              <a:lumOff val="-23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45" tIns="12700" rIns="8394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9364242" y="629204"/>
        <a:ext cx="761350" cy="761350"/>
      </dsp:txXfrm>
    </dsp:sp>
    <dsp:sp modelId="{822A84EE-B078-47ED-BE3E-ABFC2ADE5312}">
      <dsp:nvSpPr>
        <dsp:cNvPr id="0" name=""/>
        <dsp:cNvSpPr/>
      </dsp:nvSpPr>
      <dsp:spPr>
        <a:xfrm>
          <a:off x="8463116" y="3701589"/>
          <a:ext cx="2563601" cy="72"/>
        </a:xfrm>
        <a:prstGeom prst="rect">
          <a:avLst/>
        </a:prstGeom>
        <a:solidFill>
          <a:schemeClr val="accent5">
            <a:hueOff val="1491333"/>
            <a:satOff val="-33"/>
            <a:lumOff val="-2746"/>
            <a:alphaOff val="0"/>
          </a:schemeClr>
        </a:solidFill>
        <a:ln w="22225" cap="rnd" cmpd="sng" algn="ctr">
          <a:solidFill>
            <a:schemeClr val="accent5">
              <a:hueOff val="1491333"/>
              <a:satOff val="-33"/>
              <a:lumOff val="-27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B70916-6174-43A2-8616-1D7D469A7209}">
      <dsp:nvSpPr>
        <dsp:cNvPr id="0" name=""/>
        <dsp:cNvSpPr/>
      </dsp:nvSpPr>
      <dsp:spPr>
        <a:xfrm>
          <a:off x="3231" y="112619"/>
          <a:ext cx="2563601" cy="3589042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868" tIns="330200" rIns="199868" bIns="330200" numCol="1" spcCol="1270" anchor="t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rial Nova Light" panose="020B0502020104020203"/>
            </a:rPr>
            <a:t>Atoms are really small and contain</a:t>
          </a:r>
          <a:r>
            <a:rPr lang="en-US" sz="2100" b="0" i="0" u="none" strike="noStrike" kern="1200" cap="none" baseline="0" noProof="0" dirty="0">
              <a:latin typeface="Arial Nova Light"/>
            </a:rPr>
            <a:t> protons, neutrons and electrons </a:t>
          </a:r>
          <a:endParaRPr lang="en-US" sz="2100" kern="1200" dirty="0"/>
        </a:p>
      </dsp:txBody>
      <dsp:txXfrm>
        <a:off x="3231" y="1476455"/>
        <a:ext cx="2563601" cy="2153425"/>
      </dsp:txXfrm>
    </dsp:sp>
    <dsp:sp modelId="{120746F7-E0DE-4595-A1FB-D134404AC978}">
      <dsp:nvSpPr>
        <dsp:cNvPr id="0" name=""/>
        <dsp:cNvSpPr/>
      </dsp:nvSpPr>
      <dsp:spPr>
        <a:xfrm>
          <a:off x="746675" y="471523"/>
          <a:ext cx="1076712" cy="107671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45" tIns="12700" rIns="8394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904356" y="629204"/>
        <a:ext cx="761350" cy="761350"/>
      </dsp:txXfrm>
    </dsp:sp>
    <dsp:sp modelId="{822A84EE-B078-47ED-BE3E-ABFC2ADE5312}">
      <dsp:nvSpPr>
        <dsp:cNvPr id="0" name=""/>
        <dsp:cNvSpPr/>
      </dsp:nvSpPr>
      <dsp:spPr>
        <a:xfrm>
          <a:off x="3231" y="3701589"/>
          <a:ext cx="2563601" cy="72"/>
        </a:xfrm>
        <a:prstGeom prst="rect">
          <a:avLst/>
        </a:prstGeom>
        <a:solidFill>
          <a:schemeClr val="accent5">
            <a:hueOff val="213048"/>
            <a:satOff val="-5"/>
            <a:lumOff val="-392"/>
            <a:alphaOff val="0"/>
          </a:schemeClr>
        </a:solidFill>
        <a:ln w="22225" cap="rnd" cmpd="sng" algn="ctr">
          <a:solidFill>
            <a:schemeClr val="accent5">
              <a:hueOff val="213048"/>
              <a:satOff val="-5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001A75-1561-4AA7-B060-DE7F542FD380}">
      <dsp:nvSpPr>
        <dsp:cNvPr id="0" name=""/>
        <dsp:cNvSpPr/>
      </dsp:nvSpPr>
      <dsp:spPr>
        <a:xfrm>
          <a:off x="2823193" y="112619"/>
          <a:ext cx="2563601" cy="3589042"/>
        </a:xfrm>
        <a:prstGeom prst="rect">
          <a:avLst/>
        </a:prstGeom>
        <a:solidFill>
          <a:schemeClr val="accent5">
            <a:tint val="40000"/>
            <a:alpha val="90000"/>
            <a:hueOff val="444001"/>
            <a:satOff val="-349"/>
            <a:lumOff val="-184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444001"/>
              <a:satOff val="-349"/>
              <a:lumOff val="-1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868" tIns="330200" rIns="199868" bIns="330200" numCol="1" spcCol="1270" anchor="t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u="none" strike="noStrike" kern="1200" cap="none" baseline="0" noProof="0" dirty="0">
              <a:solidFill>
                <a:srgbClr val="010000"/>
              </a:solidFill>
              <a:latin typeface="Arial Nova Light"/>
            </a:rPr>
            <a:t>Two or more atoms that have bonded to each other </a:t>
          </a:r>
        </a:p>
      </dsp:txBody>
      <dsp:txXfrm>
        <a:off x="2823193" y="1476455"/>
        <a:ext cx="2563601" cy="2153425"/>
      </dsp:txXfrm>
    </dsp:sp>
    <dsp:sp modelId="{FF14FCA8-6D30-40B7-B0A9-E0A44A1329EE}">
      <dsp:nvSpPr>
        <dsp:cNvPr id="0" name=""/>
        <dsp:cNvSpPr/>
      </dsp:nvSpPr>
      <dsp:spPr>
        <a:xfrm>
          <a:off x="3566637" y="471523"/>
          <a:ext cx="1076712" cy="1076712"/>
        </a:xfrm>
        <a:prstGeom prst="ellipse">
          <a:avLst/>
        </a:prstGeom>
        <a:solidFill>
          <a:schemeClr val="accent5">
            <a:hueOff val="426095"/>
            <a:satOff val="-9"/>
            <a:lumOff val="-785"/>
            <a:alphaOff val="0"/>
          </a:schemeClr>
        </a:solidFill>
        <a:ln w="22225" cap="rnd" cmpd="sng" algn="ctr">
          <a:solidFill>
            <a:schemeClr val="accent5">
              <a:hueOff val="426095"/>
              <a:satOff val="-9"/>
              <a:lumOff val="-7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45" tIns="12700" rIns="8394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724318" y="629204"/>
        <a:ext cx="761350" cy="761350"/>
      </dsp:txXfrm>
    </dsp:sp>
    <dsp:sp modelId="{A47756CA-EA3C-44EA-9E4C-C6F18325C103}">
      <dsp:nvSpPr>
        <dsp:cNvPr id="0" name=""/>
        <dsp:cNvSpPr/>
      </dsp:nvSpPr>
      <dsp:spPr>
        <a:xfrm>
          <a:off x="2823193" y="3701589"/>
          <a:ext cx="2563601" cy="72"/>
        </a:xfrm>
        <a:prstGeom prst="rect">
          <a:avLst/>
        </a:prstGeom>
        <a:solidFill>
          <a:schemeClr val="accent5">
            <a:hueOff val="639143"/>
            <a:satOff val="-14"/>
            <a:lumOff val="-1177"/>
            <a:alphaOff val="0"/>
          </a:schemeClr>
        </a:solidFill>
        <a:ln w="22225" cap="rnd" cmpd="sng" algn="ctr">
          <a:solidFill>
            <a:schemeClr val="accent5">
              <a:hueOff val="639143"/>
              <a:satOff val="-14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7F5F8F-7795-407D-8B0C-E6406A4181B2}">
      <dsp:nvSpPr>
        <dsp:cNvPr id="0" name=""/>
        <dsp:cNvSpPr/>
      </dsp:nvSpPr>
      <dsp:spPr>
        <a:xfrm>
          <a:off x="5643155" y="112619"/>
          <a:ext cx="2563601" cy="3589042"/>
        </a:xfrm>
        <a:prstGeom prst="rect">
          <a:avLst/>
        </a:prstGeom>
        <a:solidFill>
          <a:schemeClr val="accent5">
            <a:tint val="40000"/>
            <a:alpha val="90000"/>
            <a:hueOff val="888001"/>
            <a:satOff val="-698"/>
            <a:lumOff val="-369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888001"/>
              <a:satOff val="-698"/>
              <a:lumOff val="-3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868" tIns="330200" rIns="199868" bIns="330200" numCol="1" spcCol="1270" anchor="t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u="none" strike="noStrike" kern="1200" cap="none" baseline="0" noProof="0" dirty="0">
              <a:latin typeface="Arial Nova Light"/>
            </a:rPr>
            <a:t>A tabular method of displaying the chemical elements.</a:t>
          </a:r>
        </a:p>
      </dsp:txBody>
      <dsp:txXfrm>
        <a:off x="5643155" y="1476455"/>
        <a:ext cx="2563601" cy="2153425"/>
      </dsp:txXfrm>
    </dsp:sp>
    <dsp:sp modelId="{B1A96359-5DE4-4824-9BB9-A0719D180B3F}">
      <dsp:nvSpPr>
        <dsp:cNvPr id="0" name=""/>
        <dsp:cNvSpPr/>
      </dsp:nvSpPr>
      <dsp:spPr>
        <a:xfrm>
          <a:off x="6386599" y="471523"/>
          <a:ext cx="1076712" cy="1076712"/>
        </a:xfrm>
        <a:prstGeom prst="ellipse">
          <a:avLst/>
        </a:prstGeom>
        <a:solidFill>
          <a:schemeClr val="accent5">
            <a:hueOff val="852190"/>
            <a:satOff val="-19"/>
            <a:lumOff val="-1569"/>
            <a:alphaOff val="0"/>
          </a:schemeClr>
        </a:solidFill>
        <a:ln w="22225" cap="rnd" cmpd="sng" algn="ctr">
          <a:solidFill>
            <a:schemeClr val="accent5">
              <a:hueOff val="852190"/>
              <a:satOff val="-19"/>
              <a:lumOff val="-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45" tIns="12700" rIns="8394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544280" y="629204"/>
        <a:ext cx="761350" cy="761350"/>
      </dsp:txXfrm>
    </dsp:sp>
    <dsp:sp modelId="{50DE7D14-B668-480B-AD0F-4875D043EF1A}">
      <dsp:nvSpPr>
        <dsp:cNvPr id="0" name=""/>
        <dsp:cNvSpPr/>
      </dsp:nvSpPr>
      <dsp:spPr>
        <a:xfrm>
          <a:off x="5643155" y="3701589"/>
          <a:ext cx="2563601" cy="72"/>
        </a:xfrm>
        <a:prstGeom prst="rect">
          <a:avLst/>
        </a:prstGeom>
        <a:solidFill>
          <a:schemeClr val="accent5">
            <a:hueOff val="1065238"/>
            <a:satOff val="-24"/>
            <a:lumOff val="-1961"/>
            <a:alphaOff val="0"/>
          </a:schemeClr>
        </a:solidFill>
        <a:ln w="22225" cap="rnd" cmpd="sng" algn="ctr">
          <a:solidFill>
            <a:schemeClr val="accent5">
              <a:hueOff val="1065238"/>
              <a:satOff val="-24"/>
              <a:lumOff val="-19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E4B1A-D0EC-428B-9961-364E28DB0F2F}">
      <dsp:nvSpPr>
        <dsp:cNvPr id="0" name=""/>
        <dsp:cNvSpPr/>
      </dsp:nvSpPr>
      <dsp:spPr>
        <a:xfrm>
          <a:off x="8463116" y="112619"/>
          <a:ext cx="2563601" cy="3589042"/>
        </a:xfrm>
        <a:prstGeom prst="rect">
          <a:avLst/>
        </a:prstGeom>
        <a:solidFill>
          <a:schemeClr val="accent5">
            <a:tint val="40000"/>
            <a:alpha val="90000"/>
            <a:hueOff val="1332002"/>
            <a:satOff val="-1047"/>
            <a:lumOff val="-553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1332002"/>
              <a:satOff val="-1047"/>
              <a:lumOff val="-5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868" tIns="330200" rIns="199868" bIns="330200" numCol="1" spcCol="1270" anchor="t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rial Nova Light" panose="020B0502020104020203"/>
            </a:rPr>
            <a:t>The chemical process of a fuel combining rapidly with an oxidizer e.g. burning</a:t>
          </a:r>
          <a:endParaRPr lang="en-US" sz="2100" kern="1200" dirty="0"/>
        </a:p>
      </dsp:txBody>
      <dsp:txXfrm>
        <a:off x="8463116" y="1476455"/>
        <a:ext cx="2563601" cy="2153425"/>
      </dsp:txXfrm>
    </dsp:sp>
    <dsp:sp modelId="{2EA88509-FF29-4EE7-9D49-11C57999A75E}">
      <dsp:nvSpPr>
        <dsp:cNvPr id="0" name=""/>
        <dsp:cNvSpPr/>
      </dsp:nvSpPr>
      <dsp:spPr>
        <a:xfrm>
          <a:off x="9206561" y="471523"/>
          <a:ext cx="1076712" cy="1076712"/>
        </a:xfrm>
        <a:prstGeom prst="ellipse">
          <a:avLst/>
        </a:prstGeom>
        <a:solidFill>
          <a:schemeClr val="accent5">
            <a:hueOff val="1278285"/>
            <a:satOff val="-28"/>
            <a:lumOff val="-2354"/>
            <a:alphaOff val="0"/>
          </a:schemeClr>
        </a:solidFill>
        <a:ln w="22225" cap="rnd" cmpd="sng" algn="ctr">
          <a:solidFill>
            <a:schemeClr val="accent5">
              <a:hueOff val="1278285"/>
              <a:satOff val="-28"/>
              <a:lumOff val="-23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45" tIns="12700" rIns="8394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9364242" y="629204"/>
        <a:ext cx="761350" cy="761350"/>
      </dsp:txXfrm>
    </dsp:sp>
    <dsp:sp modelId="{9B49AA1E-15A1-4C58-BFAD-932312BB081D}">
      <dsp:nvSpPr>
        <dsp:cNvPr id="0" name=""/>
        <dsp:cNvSpPr/>
      </dsp:nvSpPr>
      <dsp:spPr>
        <a:xfrm>
          <a:off x="8463116" y="3701589"/>
          <a:ext cx="2563601" cy="72"/>
        </a:xfrm>
        <a:prstGeom prst="rect">
          <a:avLst/>
        </a:prstGeom>
        <a:solidFill>
          <a:schemeClr val="accent5">
            <a:hueOff val="1491333"/>
            <a:satOff val="-33"/>
            <a:lumOff val="-2746"/>
            <a:alphaOff val="0"/>
          </a:schemeClr>
        </a:solidFill>
        <a:ln w="22225" cap="rnd" cmpd="sng" algn="ctr">
          <a:solidFill>
            <a:schemeClr val="accent5">
              <a:hueOff val="1491333"/>
              <a:satOff val="-33"/>
              <a:lumOff val="-27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B70916-6174-43A2-8616-1D7D469A7209}">
      <dsp:nvSpPr>
        <dsp:cNvPr id="0" name=""/>
        <dsp:cNvSpPr/>
      </dsp:nvSpPr>
      <dsp:spPr>
        <a:xfrm>
          <a:off x="3231" y="112619"/>
          <a:ext cx="2563601" cy="3589042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868" tIns="330200" rIns="199868" bIns="330200" numCol="1" spcCol="1270" anchor="t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rial Nova Light" panose="020B0502020104020203"/>
            </a:rPr>
            <a:t>Chemical agents</a:t>
          </a:r>
          <a:r>
            <a:rPr lang="en-US" sz="2100" b="0" i="0" u="none" strike="noStrike" kern="1200" cap="none" baseline="0" noProof="0" dirty="0">
              <a:latin typeface="Arial Nova Light"/>
            </a:rPr>
            <a:t> that release hydrogen ions when added to water</a:t>
          </a:r>
          <a:endParaRPr lang="en-US" sz="2100" kern="1200" dirty="0"/>
        </a:p>
      </dsp:txBody>
      <dsp:txXfrm>
        <a:off x="3231" y="1476455"/>
        <a:ext cx="2563601" cy="2153425"/>
      </dsp:txXfrm>
    </dsp:sp>
    <dsp:sp modelId="{120746F7-E0DE-4595-A1FB-D134404AC978}">
      <dsp:nvSpPr>
        <dsp:cNvPr id="0" name=""/>
        <dsp:cNvSpPr/>
      </dsp:nvSpPr>
      <dsp:spPr>
        <a:xfrm>
          <a:off x="746675" y="471523"/>
          <a:ext cx="1076712" cy="107671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45" tIns="12700" rIns="8394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904356" y="629204"/>
        <a:ext cx="761350" cy="761350"/>
      </dsp:txXfrm>
    </dsp:sp>
    <dsp:sp modelId="{822A84EE-B078-47ED-BE3E-ABFC2ADE5312}">
      <dsp:nvSpPr>
        <dsp:cNvPr id="0" name=""/>
        <dsp:cNvSpPr/>
      </dsp:nvSpPr>
      <dsp:spPr>
        <a:xfrm>
          <a:off x="3231" y="3701589"/>
          <a:ext cx="2563601" cy="72"/>
        </a:xfrm>
        <a:prstGeom prst="rect">
          <a:avLst/>
        </a:prstGeom>
        <a:solidFill>
          <a:schemeClr val="accent5">
            <a:hueOff val="213048"/>
            <a:satOff val="-5"/>
            <a:lumOff val="-392"/>
            <a:alphaOff val="0"/>
          </a:schemeClr>
        </a:solidFill>
        <a:ln w="22225" cap="rnd" cmpd="sng" algn="ctr">
          <a:solidFill>
            <a:schemeClr val="accent5">
              <a:hueOff val="213048"/>
              <a:satOff val="-5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74BC28-A0B1-4200-AB14-83715781064D}">
      <dsp:nvSpPr>
        <dsp:cNvPr id="0" name=""/>
        <dsp:cNvSpPr/>
      </dsp:nvSpPr>
      <dsp:spPr>
        <a:xfrm>
          <a:off x="2823193" y="112619"/>
          <a:ext cx="2563601" cy="3589042"/>
        </a:xfrm>
        <a:prstGeom prst="rect">
          <a:avLst/>
        </a:prstGeom>
        <a:solidFill>
          <a:schemeClr val="accent5">
            <a:tint val="40000"/>
            <a:alpha val="90000"/>
            <a:hueOff val="444001"/>
            <a:satOff val="-349"/>
            <a:lumOff val="-184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444001"/>
              <a:satOff val="-349"/>
              <a:lumOff val="-1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868" tIns="330200" rIns="199868" bIns="330200" numCol="1" spcCol="1270" anchor="t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u="none" strike="noStrike" kern="1200" cap="none" baseline="0" noProof="0" dirty="0">
              <a:solidFill>
                <a:srgbClr val="010000"/>
              </a:solidFill>
              <a:latin typeface="Arial Nova Light"/>
            </a:rPr>
            <a:t>A term for the solid form of an ionic compound e.g. Sodium Chloride</a:t>
          </a:r>
        </a:p>
      </dsp:txBody>
      <dsp:txXfrm>
        <a:off x="2823193" y="1476455"/>
        <a:ext cx="2563601" cy="2153425"/>
      </dsp:txXfrm>
    </dsp:sp>
    <dsp:sp modelId="{A2249793-B79A-4C23-BC5C-6CD93042E76C}">
      <dsp:nvSpPr>
        <dsp:cNvPr id="0" name=""/>
        <dsp:cNvSpPr/>
      </dsp:nvSpPr>
      <dsp:spPr>
        <a:xfrm>
          <a:off x="3566637" y="471523"/>
          <a:ext cx="1076712" cy="1076712"/>
        </a:xfrm>
        <a:prstGeom prst="ellipse">
          <a:avLst/>
        </a:prstGeom>
        <a:solidFill>
          <a:schemeClr val="accent5">
            <a:hueOff val="426095"/>
            <a:satOff val="-9"/>
            <a:lumOff val="-785"/>
            <a:alphaOff val="0"/>
          </a:schemeClr>
        </a:solidFill>
        <a:ln w="22225" cap="rnd" cmpd="sng" algn="ctr">
          <a:solidFill>
            <a:schemeClr val="accent5">
              <a:hueOff val="426095"/>
              <a:satOff val="-9"/>
              <a:lumOff val="-7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45" tIns="12700" rIns="8394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724318" y="629204"/>
        <a:ext cx="761350" cy="761350"/>
      </dsp:txXfrm>
    </dsp:sp>
    <dsp:sp modelId="{7F758B6B-5809-40D5-B028-7B285A87F3A7}">
      <dsp:nvSpPr>
        <dsp:cNvPr id="0" name=""/>
        <dsp:cNvSpPr/>
      </dsp:nvSpPr>
      <dsp:spPr>
        <a:xfrm>
          <a:off x="2823193" y="3701589"/>
          <a:ext cx="2563601" cy="72"/>
        </a:xfrm>
        <a:prstGeom prst="rect">
          <a:avLst/>
        </a:prstGeom>
        <a:solidFill>
          <a:schemeClr val="accent5">
            <a:hueOff val="639143"/>
            <a:satOff val="-14"/>
            <a:lumOff val="-1177"/>
            <a:alphaOff val="0"/>
          </a:schemeClr>
        </a:solidFill>
        <a:ln w="22225" cap="rnd" cmpd="sng" algn="ctr">
          <a:solidFill>
            <a:schemeClr val="accent5">
              <a:hueOff val="639143"/>
              <a:satOff val="-14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ECD3D8-D5A6-4CD4-9CBC-86F8278F76DF}">
      <dsp:nvSpPr>
        <dsp:cNvPr id="0" name=""/>
        <dsp:cNvSpPr/>
      </dsp:nvSpPr>
      <dsp:spPr>
        <a:xfrm>
          <a:off x="5643155" y="112619"/>
          <a:ext cx="2563601" cy="3589042"/>
        </a:xfrm>
        <a:prstGeom prst="rect">
          <a:avLst/>
        </a:prstGeom>
        <a:solidFill>
          <a:schemeClr val="accent5">
            <a:tint val="40000"/>
            <a:alpha val="90000"/>
            <a:hueOff val="888001"/>
            <a:satOff val="-698"/>
            <a:lumOff val="-369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888001"/>
              <a:satOff val="-698"/>
              <a:lumOff val="-3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868" tIns="330200" rIns="199868" bIns="330200" numCol="1" spcCol="1270" anchor="t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u="none" strike="noStrike" kern="1200" cap="none" baseline="0" noProof="0" dirty="0">
              <a:latin typeface="Arial Nova Light"/>
            </a:rPr>
            <a:t>A positively charged particle that is a part of the nucleus </a:t>
          </a:r>
        </a:p>
      </dsp:txBody>
      <dsp:txXfrm>
        <a:off x="5643155" y="1476455"/>
        <a:ext cx="2563601" cy="2153425"/>
      </dsp:txXfrm>
    </dsp:sp>
    <dsp:sp modelId="{C0329593-7250-4E86-AAA8-677B74242DEF}">
      <dsp:nvSpPr>
        <dsp:cNvPr id="0" name=""/>
        <dsp:cNvSpPr/>
      </dsp:nvSpPr>
      <dsp:spPr>
        <a:xfrm>
          <a:off x="6386599" y="471523"/>
          <a:ext cx="1076712" cy="1076712"/>
        </a:xfrm>
        <a:prstGeom prst="ellipse">
          <a:avLst/>
        </a:prstGeom>
        <a:solidFill>
          <a:schemeClr val="accent5">
            <a:hueOff val="852190"/>
            <a:satOff val="-19"/>
            <a:lumOff val="-1569"/>
            <a:alphaOff val="0"/>
          </a:schemeClr>
        </a:solidFill>
        <a:ln w="22225" cap="rnd" cmpd="sng" algn="ctr">
          <a:solidFill>
            <a:schemeClr val="accent5">
              <a:hueOff val="852190"/>
              <a:satOff val="-19"/>
              <a:lumOff val="-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45" tIns="12700" rIns="8394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544280" y="629204"/>
        <a:ext cx="761350" cy="761350"/>
      </dsp:txXfrm>
    </dsp:sp>
    <dsp:sp modelId="{2840D57E-4440-4FFB-A64D-1AC15C9CC919}">
      <dsp:nvSpPr>
        <dsp:cNvPr id="0" name=""/>
        <dsp:cNvSpPr/>
      </dsp:nvSpPr>
      <dsp:spPr>
        <a:xfrm>
          <a:off x="5643155" y="3701589"/>
          <a:ext cx="2563601" cy="72"/>
        </a:xfrm>
        <a:prstGeom prst="rect">
          <a:avLst/>
        </a:prstGeom>
        <a:solidFill>
          <a:schemeClr val="accent5">
            <a:hueOff val="1065238"/>
            <a:satOff val="-24"/>
            <a:lumOff val="-1961"/>
            <a:alphaOff val="0"/>
          </a:schemeClr>
        </a:solidFill>
        <a:ln w="22225" cap="rnd" cmpd="sng" algn="ctr">
          <a:solidFill>
            <a:schemeClr val="accent5">
              <a:hueOff val="1065238"/>
              <a:satOff val="-24"/>
              <a:lumOff val="-19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76723C-A1DE-4FE9-8F16-2B16F6249CD3}">
      <dsp:nvSpPr>
        <dsp:cNvPr id="0" name=""/>
        <dsp:cNvSpPr/>
      </dsp:nvSpPr>
      <dsp:spPr>
        <a:xfrm>
          <a:off x="8463116" y="112619"/>
          <a:ext cx="2563601" cy="3589042"/>
        </a:xfrm>
        <a:prstGeom prst="rect">
          <a:avLst/>
        </a:prstGeom>
        <a:solidFill>
          <a:schemeClr val="accent5">
            <a:tint val="40000"/>
            <a:alpha val="90000"/>
            <a:hueOff val="1332002"/>
            <a:satOff val="-1047"/>
            <a:lumOff val="-553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1332002"/>
              <a:satOff val="-1047"/>
              <a:lumOff val="-5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868" tIns="330200" rIns="199868" bIns="330200" numCol="1" spcCol="1270" anchor="t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u="none" strike="noStrike" kern="1200" cap="none" baseline="0" noProof="0" dirty="0">
              <a:latin typeface="Arial Nova Light"/>
            </a:rPr>
            <a:t>A neutrally charged particle that is a part of the nucleus </a:t>
          </a:r>
        </a:p>
      </dsp:txBody>
      <dsp:txXfrm>
        <a:off x="8463116" y="1476455"/>
        <a:ext cx="2563601" cy="2153425"/>
      </dsp:txXfrm>
    </dsp:sp>
    <dsp:sp modelId="{002511D5-BE6A-4875-A8FC-0AE21E240E9E}">
      <dsp:nvSpPr>
        <dsp:cNvPr id="0" name=""/>
        <dsp:cNvSpPr/>
      </dsp:nvSpPr>
      <dsp:spPr>
        <a:xfrm>
          <a:off x="9206561" y="471523"/>
          <a:ext cx="1076712" cy="1076712"/>
        </a:xfrm>
        <a:prstGeom prst="ellipse">
          <a:avLst/>
        </a:prstGeom>
        <a:solidFill>
          <a:schemeClr val="accent5">
            <a:hueOff val="1278285"/>
            <a:satOff val="-28"/>
            <a:lumOff val="-2354"/>
            <a:alphaOff val="0"/>
          </a:schemeClr>
        </a:solidFill>
        <a:ln w="22225" cap="rnd" cmpd="sng" algn="ctr">
          <a:solidFill>
            <a:schemeClr val="accent5">
              <a:hueOff val="1278285"/>
              <a:satOff val="-28"/>
              <a:lumOff val="-23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45" tIns="12700" rIns="8394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9364242" y="629204"/>
        <a:ext cx="761350" cy="761350"/>
      </dsp:txXfrm>
    </dsp:sp>
    <dsp:sp modelId="{07D02719-752C-4CC5-BCA5-C3002BF643E7}">
      <dsp:nvSpPr>
        <dsp:cNvPr id="0" name=""/>
        <dsp:cNvSpPr/>
      </dsp:nvSpPr>
      <dsp:spPr>
        <a:xfrm>
          <a:off x="8463116" y="3701589"/>
          <a:ext cx="2563601" cy="72"/>
        </a:xfrm>
        <a:prstGeom prst="rect">
          <a:avLst/>
        </a:prstGeom>
        <a:solidFill>
          <a:schemeClr val="accent5">
            <a:hueOff val="1491333"/>
            <a:satOff val="-33"/>
            <a:lumOff val="-2746"/>
            <a:alphaOff val="0"/>
          </a:schemeClr>
        </a:solidFill>
        <a:ln w="22225" cap="rnd" cmpd="sng" algn="ctr">
          <a:solidFill>
            <a:schemeClr val="accent5">
              <a:hueOff val="1491333"/>
              <a:satOff val="-33"/>
              <a:lumOff val="-27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179BC-3A37-4777-B71E-5519EA482465}">
      <dsp:nvSpPr>
        <dsp:cNvPr id="0" name=""/>
        <dsp:cNvSpPr/>
      </dsp:nvSpPr>
      <dsp:spPr>
        <a:xfrm>
          <a:off x="3231" y="112619"/>
          <a:ext cx="2563601" cy="3589042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868" tIns="330200" rIns="199868" bIns="330200" numCol="1" spcCol="1270" anchor="t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rial Nova Light" panose="020B0502020104020203"/>
            </a:rPr>
            <a:t> </a:t>
          </a:r>
          <a:r>
            <a:rPr lang="en-US" sz="2100" b="0" i="0" u="none" strike="noStrike" kern="1200" cap="none" baseline="0" noProof="0" dirty="0">
              <a:solidFill>
                <a:srgbClr val="010000"/>
              </a:solidFill>
              <a:latin typeface="Arial Nova Light"/>
            </a:rPr>
            <a:t>A</a:t>
          </a:r>
          <a:r>
            <a:rPr lang="en-US" sz="2100" b="0" i="0" u="none" strike="noStrike" kern="1200" cap="none" baseline="0" noProof="0" dirty="0">
              <a:latin typeface="Arial Nova Light"/>
            </a:rPr>
            <a:t> negatively charged particle</a:t>
          </a:r>
          <a:endParaRPr lang="en-US" sz="2100" kern="1200" dirty="0">
            <a:latin typeface="Arial Nova Light" panose="020B0502020104020203"/>
          </a:endParaRPr>
        </a:p>
      </dsp:txBody>
      <dsp:txXfrm>
        <a:off x="3231" y="1476455"/>
        <a:ext cx="2563601" cy="2153425"/>
      </dsp:txXfrm>
    </dsp:sp>
    <dsp:sp modelId="{5B319F57-D6DC-4786-B2D9-7C1378796547}">
      <dsp:nvSpPr>
        <dsp:cNvPr id="0" name=""/>
        <dsp:cNvSpPr/>
      </dsp:nvSpPr>
      <dsp:spPr>
        <a:xfrm>
          <a:off x="746675" y="471523"/>
          <a:ext cx="1076712" cy="107671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45" tIns="12700" rIns="8394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904356" y="629204"/>
        <a:ext cx="761350" cy="761350"/>
      </dsp:txXfrm>
    </dsp:sp>
    <dsp:sp modelId="{26615FB7-8D3B-4B2D-9545-846F7B18A0E3}">
      <dsp:nvSpPr>
        <dsp:cNvPr id="0" name=""/>
        <dsp:cNvSpPr/>
      </dsp:nvSpPr>
      <dsp:spPr>
        <a:xfrm>
          <a:off x="3231" y="3701589"/>
          <a:ext cx="2563601" cy="72"/>
        </a:xfrm>
        <a:prstGeom prst="rect">
          <a:avLst/>
        </a:prstGeom>
        <a:solidFill>
          <a:schemeClr val="accent5">
            <a:hueOff val="213048"/>
            <a:satOff val="-5"/>
            <a:lumOff val="-392"/>
            <a:alphaOff val="0"/>
          </a:schemeClr>
        </a:solidFill>
        <a:ln w="22225" cap="rnd" cmpd="sng" algn="ctr">
          <a:solidFill>
            <a:schemeClr val="accent5">
              <a:hueOff val="213048"/>
              <a:satOff val="-5"/>
              <a:lumOff val="-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B70916-6174-43A2-8616-1D7D469A7209}">
      <dsp:nvSpPr>
        <dsp:cNvPr id="0" name=""/>
        <dsp:cNvSpPr/>
      </dsp:nvSpPr>
      <dsp:spPr>
        <a:xfrm>
          <a:off x="2823193" y="112619"/>
          <a:ext cx="2563601" cy="3589042"/>
        </a:xfrm>
        <a:prstGeom prst="rect">
          <a:avLst/>
        </a:prstGeom>
        <a:solidFill>
          <a:schemeClr val="accent5">
            <a:tint val="40000"/>
            <a:alpha val="90000"/>
            <a:hueOff val="444001"/>
            <a:satOff val="-349"/>
            <a:lumOff val="-184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444001"/>
              <a:satOff val="-349"/>
              <a:lumOff val="-1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868" tIns="330200" rIns="199868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rial Nova Light" panose="020B0502020104020203"/>
            </a:rPr>
            <a:t>The process of purifying</a:t>
          </a:r>
          <a:r>
            <a:rPr lang="en-US" sz="2100" b="0" i="0" u="none" strike="noStrike" kern="1200" cap="none" baseline="0" noProof="0" dirty="0">
              <a:latin typeface="Arial Nova Light"/>
            </a:rPr>
            <a:t> a liquid by heating or cooling</a:t>
          </a:r>
          <a:endParaRPr lang="en-US" sz="2100" kern="1200" dirty="0"/>
        </a:p>
      </dsp:txBody>
      <dsp:txXfrm>
        <a:off x="2823193" y="1476455"/>
        <a:ext cx="2563601" cy="2153425"/>
      </dsp:txXfrm>
    </dsp:sp>
    <dsp:sp modelId="{120746F7-E0DE-4595-A1FB-D134404AC978}">
      <dsp:nvSpPr>
        <dsp:cNvPr id="0" name=""/>
        <dsp:cNvSpPr/>
      </dsp:nvSpPr>
      <dsp:spPr>
        <a:xfrm>
          <a:off x="3566637" y="471523"/>
          <a:ext cx="1076712" cy="1076712"/>
        </a:xfrm>
        <a:prstGeom prst="ellipse">
          <a:avLst/>
        </a:prstGeom>
        <a:solidFill>
          <a:schemeClr val="accent5">
            <a:hueOff val="426095"/>
            <a:satOff val="-9"/>
            <a:lumOff val="-785"/>
            <a:alphaOff val="0"/>
          </a:schemeClr>
        </a:solidFill>
        <a:ln w="22225" cap="rnd" cmpd="sng" algn="ctr">
          <a:solidFill>
            <a:schemeClr val="accent5">
              <a:hueOff val="426095"/>
              <a:satOff val="-9"/>
              <a:lumOff val="-7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45" tIns="12700" rIns="8394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724318" y="629204"/>
        <a:ext cx="761350" cy="761350"/>
      </dsp:txXfrm>
    </dsp:sp>
    <dsp:sp modelId="{822A84EE-B078-47ED-BE3E-ABFC2ADE5312}">
      <dsp:nvSpPr>
        <dsp:cNvPr id="0" name=""/>
        <dsp:cNvSpPr/>
      </dsp:nvSpPr>
      <dsp:spPr>
        <a:xfrm>
          <a:off x="2823193" y="3701589"/>
          <a:ext cx="2563601" cy="72"/>
        </a:xfrm>
        <a:prstGeom prst="rect">
          <a:avLst/>
        </a:prstGeom>
        <a:solidFill>
          <a:schemeClr val="accent5">
            <a:hueOff val="639143"/>
            <a:satOff val="-14"/>
            <a:lumOff val="-1177"/>
            <a:alphaOff val="0"/>
          </a:schemeClr>
        </a:solidFill>
        <a:ln w="22225" cap="rnd" cmpd="sng" algn="ctr">
          <a:solidFill>
            <a:schemeClr val="accent5">
              <a:hueOff val="639143"/>
              <a:satOff val="-14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36FD0C-0B44-40AC-B5F1-C012DEF8788F}">
      <dsp:nvSpPr>
        <dsp:cNvPr id="0" name=""/>
        <dsp:cNvSpPr/>
      </dsp:nvSpPr>
      <dsp:spPr>
        <a:xfrm>
          <a:off x="5643155" y="112619"/>
          <a:ext cx="2563601" cy="3589042"/>
        </a:xfrm>
        <a:prstGeom prst="rect">
          <a:avLst/>
        </a:prstGeom>
        <a:solidFill>
          <a:schemeClr val="accent5">
            <a:tint val="40000"/>
            <a:alpha val="90000"/>
            <a:hueOff val="888001"/>
            <a:satOff val="-698"/>
            <a:lumOff val="-369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888001"/>
              <a:satOff val="-698"/>
              <a:lumOff val="-3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868" tIns="330200" rIns="199868" bIns="330200" numCol="1" spcCol="1270" anchor="t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u="none" strike="noStrike" kern="1200" cap="none" baseline="0" noProof="0" dirty="0">
              <a:solidFill>
                <a:srgbClr val="010000"/>
              </a:solidFill>
              <a:latin typeface="Arial Nova Light"/>
            </a:rPr>
            <a:t>A process of seperating a mixture of chemical compounds</a:t>
          </a:r>
        </a:p>
      </dsp:txBody>
      <dsp:txXfrm>
        <a:off x="5643155" y="1476455"/>
        <a:ext cx="2563601" cy="2153425"/>
      </dsp:txXfrm>
    </dsp:sp>
    <dsp:sp modelId="{82BBD1EA-5A50-4A3C-862F-C03ECBB7AA4A}">
      <dsp:nvSpPr>
        <dsp:cNvPr id="0" name=""/>
        <dsp:cNvSpPr/>
      </dsp:nvSpPr>
      <dsp:spPr>
        <a:xfrm>
          <a:off x="6386599" y="471523"/>
          <a:ext cx="1076712" cy="1076712"/>
        </a:xfrm>
        <a:prstGeom prst="ellipse">
          <a:avLst/>
        </a:prstGeom>
        <a:solidFill>
          <a:schemeClr val="accent5">
            <a:hueOff val="852190"/>
            <a:satOff val="-19"/>
            <a:lumOff val="-1569"/>
            <a:alphaOff val="0"/>
          </a:schemeClr>
        </a:solidFill>
        <a:ln w="22225" cap="rnd" cmpd="sng" algn="ctr">
          <a:solidFill>
            <a:schemeClr val="accent5">
              <a:hueOff val="852190"/>
              <a:satOff val="-19"/>
              <a:lumOff val="-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45" tIns="12700" rIns="8394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544280" y="629204"/>
        <a:ext cx="761350" cy="761350"/>
      </dsp:txXfrm>
    </dsp:sp>
    <dsp:sp modelId="{A8D0B2A8-6BF2-47C5-92E8-F2B58FBC1AA8}">
      <dsp:nvSpPr>
        <dsp:cNvPr id="0" name=""/>
        <dsp:cNvSpPr/>
      </dsp:nvSpPr>
      <dsp:spPr>
        <a:xfrm>
          <a:off x="5643155" y="3701589"/>
          <a:ext cx="2563601" cy="72"/>
        </a:xfrm>
        <a:prstGeom prst="rect">
          <a:avLst/>
        </a:prstGeom>
        <a:solidFill>
          <a:schemeClr val="accent5">
            <a:hueOff val="1065238"/>
            <a:satOff val="-24"/>
            <a:lumOff val="-1961"/>
            <a:alphaOff val="0"/>
          </a:schemeClr>
        </a:solidFill>
        <a:ln w="22225" cap="rnd" cmpd="sng" algn="ctr">
          <a:solidFill>
            <a:schemeClr val="accent5">
              <a:hueOff val="1065238"/>
              <a:satOff val="-24"/>
              <a:lumOff val="-19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FD9BF2-E8AC-4371-A976-C04EEBBB6718}">
      <dsp:nvSpPr>
        <dsp:cNvPr id="0" name=""/>
        <dsp:cNvSpPr/>
      </dsp:nvSpPr>
      <dsp:spPr>
        <a:xfrm>
          <a:off x="8463116" y="112619"/>
          <a:ext cx="2563601" cy="3589042"/>
        </a:xfrm>
        <a:prstGeom prst="rect">
          <a:avLst/>
        </a:prstGeom>
        <a:solidFill>
          <a:schemeClr val="accent5">
            <a:tint val="40000"/>
            <a:alpha val="90000"/>
            <a:hueOff val="1332002"/>
            <a:satOff val="-1047"/>
            <a:lumOff val="-553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1332002"/>
              <a:satOff val="-1047"/>
              <a:lumOff val="-5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868" tIns="330200" rIns="199868" bIns="330200" numCol="1" spcCol="1270" anchor="t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u="none" strike="noStrike" kern="1200" cap="none" baseline="0" noProof="0" dirty="0">
              <a:latin typeface="Arial Nova Light"/>
            </a:rPr>
            <a:t>The action or process of filtering something</a:t>
          </a:r>
        </a:p>
      </dsp:txBody>
      <dsp:txXfrm>
        <a:off x="8463116" y="1476455"/>
        <a:ext cx="2563601" cy="2153425"/>
      </dsp:txXfrm>
    </dsp:sp>
    <dsp:sp modelId="{9F7EDC89-B1D4-4ECD-950F-7231C444E2E0}">
      <dsp:nvSpPr>
        <dsp:cNvPr id="0" name=""/>
        <dsp:cNvSpPr/>
      </dsp:nvSpPr>
      <dsp:spPr>
        <a:xfrm>
          <a:off x="9206561" y="471523"/>
          <a:ext cx="1076712" cy="1076712"/>
        </a:xfrm>
        <a:prstGeom prst="ellipse">
          <a:avLst/>
        </a:prstGeom>
        <a:solidFill>
          <a:schemeClr val="accent5">
            <a:hueOff val="1278285"/>
            <a:satOff val="-28"/>
            <a:lumOff val="-2354"/>
            <a:alphaOff val="0"/>
          </a:schemeClr>
        </a:solidFill>
        <a:ln w="22225" cap="rnd" cmpd="sng" algn="ctr">
          <a:solidFill>
            <a:schemeClr val="accent5">
              <a:hueOff val="1278285"/>
              <a:satOff val="-28"/>
              <a:lumOff val="-23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945" tIns="12700" rIns="83945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9364242" y="629204"/>
        <a:ext cx="761350" cy="761350"/>
      </dsp:txXfrm>
    </dsp:sp>
    <dsp:sp modelId="{BF66A385-111F-4215-A2E9-D8CB48A4C3F4}">
      <dsp:nvSpPr>
        <dsp:cNvPr id="0" name=""/>
        <dsp:cNvSpPr/>
      </dsp:nvSpPr>
      <dsp:spPr>
        <a:xfrm>
          <a:off x="8463116" y="3701589"/>
          <a:ext cx="2563601" cy="72"/>
        </a:xfrm>
        <a:prstGeom prst="rect">
          <a:avLst/>
        </a:prstGeom>
        <a:solidFill>
          <a:schemeClr val="accent5">
            <a:hueOff val="1491333"/>
            <a:satOff val="-33"/>
            <a:lumOff val="-2746"/>
            <a:alphaOff val="0"/>
          </a:schemeClr>
        </a:solidFill>
        <a:ln w="22225" cap="rnd" cmpd="sng" algn="ctr">
          <a:solidFill>
            <a:schemeClr val="accent5">
              <a:hueOff val="1491333"/>
              <a:satOff val="-33"/>
              <a:lumOff val="-27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6A7390-FB07-4AE3-B0AC-1487C6DD78D7}">
      <dsp:nvSpPr>
        <dsp:cNvPr id="0" name=""/>
        <dsp:cNvSpPr/>
      </dsp:nvSpPr>
      <dsp:spPr>
        <a:xfrm>
          <a:off x="856447" y="1813"/>
          <a:ext cx="1410888" cy="8465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Solid </a:t>
          </a:r>
        </a:p>
      </dsp:txBody>
      <dsp:txXfrm>
        <a:off x="881241" y="26607"/>
        <a:ext cx="1361300" cy="796944"/>
      </dsp:txXfrm>
    </dsp:sp>
    <dsp:sp modelId="{B36B91C8-7D66-45DC-B96B-D710D861544C}">
      <dsp:nvSpPr>
        <dsp:cNvPr id="0" name=""/>
        <dsp:cNvSpPr/>
      </dsp:nvSpPr>
      <dsp:spPr>
        <a:xfrm rot="5400000">
          <a:off x="1412337" y="947108"/>
          <a:ext cx="299108" cy="34990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-5400000">
        <a:off x="1456921" y="972504"/>
        <a:ext cx="209940" cy="209376"/>
      </dsp:txXfrm>
    </dsp:sp>
    <dsp:sp modelId="{72E7379C-9E5C-4E84-9490-AA8BB6A27C0A}">
      <dsp:nvSpPr>
        <dsp:cNvPr id="0" name=""/>
        <dsp:cNvSpPr/>
      </dsp:nvSpPr>
      <dsp:spPr>
        <a:xfrm>
          <a:off x="856447" y="1412701"/>
          <a:ext cx="1410888" cy="8465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Liquid </a:t>
          </a:r>
        </a:p>
      </dsp:txBody>
      <dsp:txXfrm>
        <a:off x="881241" y="1437495"/>
        <a:ext cx="1361300" cy="796944"/>
      </dsp:txXfrm>
    </dsp:sp>
    <dsp:sp modelId="{6FEFE794-74A7-4440-9B5E-5196B1C26D83}">
      <dsp:nvSpPr>
        <dsp:cNvPr id="0" name=""/>
        <dsp:cNvSpPr/>
      </dsp:nvSpPr>
      <dsp:spPr>
        <a:xfrm rot="5400000">
          <a:off x="1412337" y="2357996"/>
          <a:ext cx="299108" cy="34990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-5400000">
        <a:off x="1456921" y="2383392"/>
        <a:ext cx="209940" cy="209376"/>
      </dsp:txXfrm>
    </dsp:sp>
    <dsp:sp modelId="{2493CF93-E037-4AE0-81D3-E1EF9B3F8A0D}">
      <dsp:nvSpPr>
        <dsp:cNvPr id="0" name=""/>
        <dsp:cNvSpPr/>
      </dsp:nvSpPr>
      <dsp:spPr>
        <a:xfrm>
          <a:off x="856447" y="2823589"/>
          <a:ext cx="1410888" cy="8465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4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Gas</a:t>
          </a:r>
        </a:p>
      </dsp:txBody>
      <dsp:txXfrm>
        <a:off x="881241" y="2848383"/>
        <a:ext cx="1361300" cy="7969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742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8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19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75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66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504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63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959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754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831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74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5/31/2020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7878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17" r:id="rId6"/>
    <p:sldLayoutId id="2147483713" r:id="rId7"/>
    <p:sldLayoutId id="2147483714" r:id="rId8"/>
    <p:sldLayoutId id="2147483715" r:id="rId9"/>
    <p:sldLayoutId id="2147483716" r:id="rId10"/>
    <p:sldLayoutId id="2147483718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7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2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5F0A85-02E1-40DE-9753-9825FF4306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14854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chemeClr val="tx2">
                  <a:alpha val="0"/>
                </a:schemeClr>
              </a:gs>
              <a:gs pos="50000">
                <a:schemeClr val="tx2">
                  <a:alpha val="35000"/>
                </a:schemeClr>
              </a:gs>
              <a:gs pos="100000">
                <a:schemeClr val="tx2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466" y="643467"/>
            <a:ext cx="10905059" cy="33303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cs typeface="Calibri Light"/>
              </a:rPr>
              <a:t>Chemistry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466" y="4133135"/>
            <a:ext cx="10902016" cy="145451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E5597F-CE67-4085-9548-E6A8036DA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93881" y="4035362"/>
            <a:ext cx="5404237" cy="0"/>
          </a:xfrm>
          <a:prstGeom prst="line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C7C4A-33B5-4870-A3DE-F9164FE4A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08531D-771C-45D5-AE52-FEE628088B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 common sources of carbon monoxide 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DEA3C-A83D-4334-90C0-87985B47964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Gas Stoves and dryers</a:t>
            </a:r>
          </a:p>
          <a:p>
            <a:pPr marL="0" indent="0">
              <a:buNone/>
            </a:pPr>
            <a:r>
              <a:rPr lang="en-US" dirty="0"/>
              <a:t>2. Clothes dryers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02FC86-7543-4328-BE51-F363690BD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Why is it dangerous?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CC3997-9766-4D06-AB79-D91C1DE9790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305435" indent="-305435"/>
            <a:r>
              <a:rPr lang="en-US" dirty="0"/>
              <a:t>It is harmful when breathed because </a:t>
            </a:r>
            <a:r>
              <a:rPr lang="en-US" b="1" dirty="0"/>
              <a:t>it displaces oxygen in the blood and deprives the heart </a:t>
            </a:r>
          </a:p>
        </p:txBody>
      </p:sp>
    </p:spTree>
    <p:extLst>
      <p:ext uri="{BB962C8B-B14F-4D97-AF65-F5344CB8AC3E}">
        <p14:creationId xmlns:p14="http://schemas.microsoft.com/office/powerpoint/2010/main" val="2647947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5F0A85-02E1-40DE-9753-9825FF4306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14854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chemeClr val="tx2">
                  <a:alpha val="0"/>
                </a:schemeClr>
              </a:gs>
              <a:gs pos="50000">
                <a:schemeClr val="tx2">
                  <a:alpha val="35000"/>
                </a:schemeClr>
              </a:gs>
              <a:gs pos="100000">
                <a:schemeClr val="tx2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466" y="643467"/>
            <a:ext cx="10905059" cy="33303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cs typeface="Calibri Light"/>
              </a:rPr>
              <a:t>Requirement 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466" y="4133135"/>
            <a:ext cx="10902016" cy="145451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E5597F-CE67-4085-9548-E6A8036DA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93881" y="4035362"/>
            <a:ext cx="5404237" cy="0"/>
          </a:xfrm>
          <a:prstGeom prst="line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571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1BB56EB9-078F-4952-AC1F-149C7A0AE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3772EE4-ED5E-4D3A-A306-B22CF8667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601200"/>
            <a:ext cx="3703320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8B9A4B-26A5-4EFE-9C4B-D7A11172C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280" y="944752"/>
            <a:ext cx="3259016" cy="1462692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States of Matter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0058680-D07C-4893-B2B7-91543F18A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B42427A-0A1F-4A55-8705-D9179F1E0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E54A6FE-D8CB-48A3-900B-053D4EBD3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0A8E453D-7426-4C3A-8E18-F1C149730F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379716"/>
              </p:ext>
            </p:extLst>
          </p:nvPr>
        </p:nvGraphicFramePr>
        <p:xfrm>
          <a:off x="671513" y="2536031"/>
          <a:ext cx="3123783" cy="3671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6" name="Picture 37" descr="A picture containing glass, mug, cup, bottle&#10;&#10;Description generated with very high confidence">
            <a:extLst>
              <a:ext uri="{FF2B5EF4-FFF2-40B4-BE49-F238E27FC236}">
                <a16:creationId xmlns:a16="http://schemas.microsoft.com/office/drawing/2014/main" id="{9F98ECA1-F41C-4AB0-8FC8-0A26130968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54352" y="573389"/>
            <a:ext cx="7263260" cy="5811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210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5F0A85-02E1-40DE-9753-9825FF4306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14854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chemeClr val="tx2">
                  <a:alpha val="0"/>
                </a:schemeClr>
              </a:gs>
              <a:gs pos="50000">
                <a:schemeClr val="tx2">
                  <a:alpha val="35000"/>
                </a:schemeClr>
              </a:gs>
              <a:gs pos="100000">
                <a:schemeClr val="tx2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466" y="643467"/>
            <a:ext cx="10905059" cy="33303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cs typeface="Calibri Light"/>
              </a:rPr>
              <a:t>Requirement 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466" y="4133135"/>
            <a:ext cx="10902016" cy="145451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E5597F-CE67-4085-9548-E6A8036DA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93881" y="4035362"/>
            <a:ext cx="5404237" cy="0"/>
          </a:xfrm>
          <a:prstGeom prst="line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4525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9751CB9-7B25-4EB8-9A6F-82F822549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1317383-CF3B-4B02-9512-BECBEF636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1D4C7A0-6DF2-4F2D-A45D-F11158297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BF3943D-BCB6-4B31-809D-A00568648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9373A6F-2E1F-4613-8E1D-D68057D29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01200"/>
            <a:ext cx="3707477" cy="562497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96F4BA-56DF-4C5E-AD38-28BC70E40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55" y="702155"/>
            <a:ext cx="3409783" cy="130036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Ice cube Experiment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65990-CFB4-464E-8E60-2EE9AAB25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55" y="2177142"/>
            <a:ext cx="3409782" cy="3823607"/>
          </a:xfrm>
        </p:spPr>
        <p:txBody>
          <a:bodyPr vert="horz" lIns="91440" tIns="45720" rIns="91440" bIns="45720" rtlCol="0">
            <a:normAutofit/>
          </a:bodyPr>
          <a:lstStyle/>
          <a:p>
            <a:pPr marL="305435" indent="-305435">
              <a:lnSpc>
                <a:spcPct val="110000"/>
              </a:lnSpc>
            </a:pPr>
            <a:r>
              <a:rPr lang="en-US" sz="1200" dirty="0">
                <a:solidFill>
                  <a:srgbClr val="FFFFFF"/>
                </a:solidFill>
              </a:rPr>
              <a:t>Equipment 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200" dirty="0">
                <a:solidFill>
                  <a:srgbClr val="FFFFFF"/>
                </a:solidFill>
              </a:rPr>
              <a:t>Ice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200" dirty="0">
                <a:solidFill>
                  <a:srgbClr val="FFFFFF"/>
                </a:solidFill>
              </a:rPr>
              <a:t>Salt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200" dirty="0">
                <a:solidFill>
                  <a:srgbClr val="FFFFFF"/>
                </a:solidFill>
              </a:rPr>
              <a:t>Water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200" dirty="0">
                <a:solidFill>
                  <a:srgbClr val="FFFFFF"/>
                </a:solidFill>
              </a:rPr>
              <a:t>Glass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200">
                <a:solidFill>
                  <a:srgbClr val="FFFFFF"/>
                </a:solidFill>
              </a:rPr>
              <a:t>String  </a:t>
            </a:r>
          </a:p>
          <a:p>
            <a:pPr marL="305435" indent="-305435">
              <a:lnSpc>
                <a:spcPct val="110000"/>
              </a:lnSpc>
            </a:pPr>
            <a:r>
              <a:rPr lang="en-US" sz="1200" dirty="0">
                <a:solidFill>
                  <a:srgbClr val="FFFFFF"/>
                </a:solidFill>
              </a:rPr>
              <a:t>Method: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200" dirty="0">
                <a:solidFill>
                  <a:srgbClr val="FFFFFF"/>
                </a:solidFill>
              </a:rPr>
              <a:t>1. Put the ice cube in the glass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200" dirty="0">
                <a:solidFill>
                  <a:srgbClr val="FFFFFF"/>
                </a:solidFill>
              </a:rPr>
              <a:t>2. Tie a loop on the string and place it on the cube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200" dirty="0">
                <a:solidFill>
                  <a:srgbClr val="FFFFFF"/>
                </a:solidFill>
              </a:rPr>
              <a:t>3. Put a pinch of salt on the loop and cube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200" dirty="0">
                <a:solidFill>
                  <a:srgbClr val="FFFFFF"/>
                </a:solidFill>
              </a:rPr>
              <a:t>4. Wait a while then pull up the string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200">
              <a:solidFill>
                <a:srgbClr val="FFFFFF"/>
              </a:solidFill>
            </a:endParaRPr>
          </a:p>
        </p:txBody>
      </p:sp>
      <p:pic>
        <p:nvPicPr>
          <p:cNvPr id="4" name="Picture 4" descr="A picture containing cup, person, table, food&#10;&#10;Description generated with very high confidence">
            <a:extLst>
              <a:ext uri="{FF2B5EF4-FFF2-40B4-BE49-F238E27FC236}">
                <a16:creationId xmlns:a16="http://schemas.microsoft.com/office/drawing/2014/main" id="{74293DCE-C64D-4012-B3C4-5D91C2F94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2231" y="1601517"/>
            <a:ext cx="6831503" cy="3637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58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9751CB9-7B25-4EB8-9A6F-82F822549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1317383-CF3B-4B02-9512-BECBEF636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1D4C7A0-6DF2-4F2D-A45D-F11158297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BF3943D-BCB6-4B31-809D-A00568648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9373A6F-2E1F-4613-8E1D-D68057D29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01200"/>
            <a:ext cx="3707477" cy="562497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428618-7507-4DAA-9627-9F689F757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55" y="702155"/>
            <a:ext cx="3409783" cy="130036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Egg experiment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D5058-73C5-4E18-A7D2-FBA7B9F1C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55" y="2177142"/>
            <a:ext cx="3409782" cy="3823607"/>
          </a:xfrm>
        </p:spPr>
        <p:txBody>
          <a:bodyPr>
            <a:normAutofit/>
          </a:bodyPr>
          <a:lstStyle/>
          <a:p>
            <a:pPr marL="305435" indent="-305435">
              <a:lnSpc>
                <a:spcPct val="110000"/>
              </a:lnSpc>
            </a:pPr>
            <a:r>
              <a:rPr lang="en-US" sz="1100">
                <a:solidFill>
                  <a:srgbClr val="FFFFFF"/>
                </a:solidFill>
              </a:rPr>
              <a:t>Equipment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Fresh (uncooked) egg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1 litre water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120ml sat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2 Bowls</a:t>
            </a:r>
          </a:p>
          <a:p>
            <a:pPr marL="305435" indent="-305435">
              <a:lnSpc>
                <a:spcPct val="110000"/>
              </a:lnSpc>
            </a:pPr>
            <a:r>
              <a:rPr lang="en-US" sz="1100">
                <a:solidFill>
                  <a:srgbClr val="FFFFFF"/>
                </a:solidFill>
              </a:rPr>
              <a:t>Method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1. Add the salt and a half litre of water to a bowl and sitr until the salt dissolves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2. Add the other half litre of water to the other bowl – do not add any salt 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3. Place the egg in the salted water. It should </a:t>
            </a:r>
            <a:r>
              <a:rPr lang="en-US" sz="1100" b="1">
                <a:solidFill>
                  <a:srgbClr val="FFFFFF"/>
                </a:solidFill>
              </a:rPr>
              <a:t>float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100">
                <a:solidFill>
                  <a:srgbClr val="FFFFFF"/>
                </a:solidFill>
              </a:rPr>
              <a:t>4. Move the egg to the unsalted water. It should </a:t>
            </a:r>
            <a:r>
              <a:rPr lang="en-US" sz="1100" b="1">
                <a:solidFill>
                  <a:srgbClr val="FFFFFF"/>
                </a:solidFill>
              </a:rPr>
              <a:t>sink</a:t>
            </a:r>
          </a:p>
        </p:txBody>
      </p:sp>
      <p:pic>
        <p:nvPicPr>
          <p:cNvPr id="4" name="Picture 4" descr="A picture containing cup, container, glass, indoor&#10;&#10;Description generated with very high confidence">
            <a:extLst>
              <a:ext uri="{FF2B5EF4-FFF2-40B4-BE49-F238E27FC236}">
                <a16:creationId xmlns:a16="http://schemas.microsoft.com/office/drawing/2014/main" id="{46BD68D1-9726-483F-A68E-5EE4CCA82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5779" y="936141"/>
            <a:ext cx="6624406" cy="496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3014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5F0A85-02E1-40DE-9753-9825FF4306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14854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chemeClr val="tx2">
                  <a:alpha val="0"/>
                </a:schemeClr>
              </a:gs>
              <a:gs pos="50000">
                <a:schemeClr val="tx2">
                  <a:alpha val="35000"/>
                </a:schemeClr>
              </a:gs>
              <a:gs pos="100000">
                <a:schemeClr val="tx2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466" y="643467"/>
            <a:ext cx="10905059" cy="33303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cs typeface="Calibri Light"/>
              </a:rPr>
              <a:t>Requirement 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466" y="4133135"/>
            <a:ext cx="10902016" cy="145451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E5597F-CE67-4085-9548-E6A8036DA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93881" y="4035362"/>
            <a:ext cx="5404237" cy="0"/>
          </a:xfrm>
          <a:prstGeom prst="line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054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BFABBCE0-E08C-4BBE-9FD2-E2B253D4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215E20-C926-46E1-BABD-A72A50EEA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Define the following: 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F426BAC-43D6-468E-B6FF-167034D5C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6072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B02D80E-5995-4C54-8387-5893C2C89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96083C8-1401-4950-AF56-E2FAFE42D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9453CEF-5186-405A-B2D9-1268C1654B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8722920"/>
              </p:ext>
            </p:extLst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0" name="TextBox 79">
            <a:extLst>
              <a:ext uri="{FF2B5EF4-FFF2-40B4-BE49-F238E27FC236}">
                <a16:creationId xmlns:a16="http://schemas.microsoft.com/office/drawing/2014/main" id="{527930A8-99C4-4628-A10C-7CE6599A4030}"/>
              </a:ext>
            </a:extLst>
          </p:cNvPr>
          <p:cNvSpPr txBox="1"/>
          <p:nvPr/>
        </p:nvSpPr>
        <p:spPr>
          <a:xfrm>
            <a:off x="9023230" y="6147758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Solutions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AAA1BF3-D13D-4440-ABD0-7629B4F80B4A}"/>
              </a:ext>
            </a:extLst>
          </p:cNvPr>
          <p:cNvSpPr txBox="1"/>
          <p:nvPr/>
        </p:nvSpPr>
        <p:spPr>
          <a:xfrm>
            <a:off x="6090248" y="6147758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Chemical Symbols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1B91135-D1F4-4BBE-AB12-624D1C12E0BE}"/>
              </a:ext>
            </a:extLst>
          </p:cNvPr>
          <p:cNvSpPr txBox="1"/>
          <p:nvPr/>
        </p:nvSpPr>
        <p:spPr>
          <a:xfrm>
            <a:off x="3358551" y="6147758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Compounds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2FA6043-5422-4B7F-8FCF-BA4B4C48D3C7}"/>
              </a:ext>
            </a:extLst>
          </p:cNvPr>
          <p:cNvSpPr txBox="1"/>
          <p:nvPr/>
        </p:nvSpPr>
        <p:spPr>
          <a:xfrm>
            <a:off x="626852" y="6147758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Elements</a:t>
            </a:r>
          </a:p>
        </p:txBody>
      </p:sp>
    </p:spTree>
    <p:extLst>
      <p:ext uri="{BB962C8B-B14F-4D97-AF65-F5344CB8AC3E}">
        <p14:creationId xmlns:p14="http://schemas.microsoft.com/office/powerpoint/2010/main" val="33829286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BFABBCE0-E08C-4BBE-9FD2-E2B253D4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215E20-C926-46E1-BABD-A72A50EEA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Define the following: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F426BAC-43D6-468E-B6FF-167034D5C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6072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B02D80E-5995-4C54-8387-5893C2C89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96083C8-1401-4950-AF56-E2FAFE42D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9453CEF-5186-405A-B2D9-1268C1654BB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42" name="TextBox 1341">
            <a:extLst>
              <a:ext uri="{FF2B5EF4-FFF2-40B4-BE49-F238E27FC236}">
                <a16:creationId xmlns:a16="http://schemas.microsoft.com/office/drawing/2014/main" id="{81C475D7-CA41-4E14-BF4D-D60114F33F5F}"/>
              </a:ext>
            </a:extLst>
          </p:cNvPr>
          <p:cNvSpPr txBox="1"/>
          <p:nvPr/>
        </p:nvSpPr>
        <p:spPr>
          <a:xfrm>
            <a:off x="8893834" y="6262777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Combustion</a:t>
            </a:r>
          </a:p>
        </p:txBody>
      </p:sp>
      <p:sp>
        <p:nvSpPr>
          <p:cNvPr id="1344" name="TextBox 1343">
            <a:extLst>
              <a:ext uri="{FF2B5EF4-FFF2-40B4-BE49-F238E27FC236}">
                <a16:creationId xmlns:a16="http://schemas.microsoft.com/office/drawing/2014/main" id="{9432C6DD-E704-49B5-925F-2CE2B7AD3C7B}"/>
              </a:ext>
            </a:extLst>
          </p:cNvPr>
          <p:cNvSpPr txBox="1"/>
          <p:nvPr/>
        </p:nvSpPr>
        <p:spPr>
          <a:xfrm>
            <a:off x="6084498" y="625702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Periodic Table</a:t>
            </a:r>
          </a:p>
        </p:txBody>
      </p:sp>
      <p:sp>
        <p:nvSpPr>
          <p:cNvPr id="1346" name="TextBox 1345">
            <a:extLst>
              <a:ext uri="{FF2B5EF4-FFF2-40B4-BE49-F238E27FC236}">
                <a16:creationId xmlns:a16="http://schemas.microsoft.com/office/drawing/2014/main" id="{0F827895-6E51-4976-A3F7-DD178602E2EF}"/>
              </a:ext>
            </a:extLst>
          </p:cNvPr>
          <p:cNvSpPr txBox="1"/>
          <p:nvPr/>
        </p:nvSpPr>
        <p:spPr>
          <a:xfrm>
            <a:off x="3332672" y="6265652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Molecules</a:t>
            </a:r>
          </a:p>
        </p:txBody>
      </p:sp>
      <p:sp>
        <p:nvSpPr>
          <p:cNvPr id="1348" name="TextBox 1347">
            <a:extLst>
              <a:ext uri="{FF2B5EF4-FFF2-40B4-BE49-F238E27FC236}">
                <a16:creationId xmlns:a16="http://schemas.microsoft.com/office/drawing/2014/main" id="{F7038339-B2CD-46DA-A188-8B2FDBB49C68}"/>
              </a:ext>
            </a:extLst>
          </p:cNvPr>
          <p:cNvSpPr txBox="1"/>
          <p:nvPr/>
        </p:nvSpPr>
        <p:spPr>
          <a:xfrm>
            <a:off x="580845" y="6259901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Atoms</a:t>
            </a:r>
          </a:p>
        </p:txBody>
      </p:sp>
    </p:spTree>
    <p:extLst>
      <p:ext uri="{BB962C8B-B14F-4D97-AF65-F5344CB8AC3E}">
        <p14:creationId xmlns:p14="http://schemas.microsoft.com/office/powerpoint/2010/main" val="10544649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BFABBCE0-E08C-4BBE-9FD2-E2B253D4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215E20-C926-46E1-BABD-A72A50EEA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Define the following: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F426BAC-43D6-468E-B6FF-167034D5C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6072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B02D80E-5995-4C54-8387-5893C2C89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96083C8-1401-4950-AF56-E2FAFE42D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9453CEF-5186-405A-B2D9-1268C1654BB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70" name="TextBox 1769">
            <a:extLst>
              <a:ext uri="{FF2B5EF4-FFF2-40B4-BE49-F238E27FC236}">
                <a16:creationId xmlns:a16="http://schemas.microsoft.com/office/drawing/2014/main" id="{2E143D38-10B5-4DC1-8556-B754FA5E1843}"/>
              </a:ext>
            </a:extLst>
          </p:cNvPr>
          <p:cNvSpPr txBox="1"/>
          <p:nvPr/>
        </p:nvSpPr>
        <p:spPr>
          <a:xfrm>
            <a:off x="8850702" y="6248399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Neutron</a:t>
            </a:r>
          </a:p>
        </p:txBody>
      </p:sp>
      <p:sp>
        <p:nvSpPr>
          <p:cNvPr id="1772" name="TextBox 1771">
            <a:extLst>
              <a:ext uri="{FF2B5EF4-FFF2-40B4-BE49-F238E27FC236}">
                <a16:creationId xmlns:a16="http://schemas.microsoft.com/office/drawing/2014/main" id="{DCC65C24-1CE5-49C6-ADF9-C38FE0F67AB4}"/>
              </a:ext>
            </a:extLst>
          </p:cNvPr>
          <p:cNvSpPr txBox="1"/>
          <p:nvPr/>
        </p:nvSpPr>
        <p:spPr>
          <a:xfrm>
            <a:off x="6098875" y="6242649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Proton</a:t>
            </a:r>
          </a:p>
        </p:txBody>
      </p:sp>
      <p:sp>
        <p:nvSpPr>
          <p:cNvPr id="1774" name="TextBox 1773">
            <a:extLst>
              <a:ext uri="{FF2B5EF4-FFF2-40B4-BE49-F238E27FC236}">
                <a16:creationId xmlns:a16="http://schemas.microsoft.com/office/drawing/2014/main" id="{A2C9A592-D35B-4AEF-9040-799E372714B7}"/>
              </a:ext>
            </a:extLst>
          </p:cNvPr>
          <p:cNvSpPr txBox="1"/>
          <p:nvPr/>
        </p:nvSpPr>
        <p:spPr>
          <a:xfrm>
            <a:off x="3203275" y="625127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Salt</a:t>
            </a:r>
          </a:p>
        </p:txBody>
      </p:sp>
      <p:sp>
        <p:nvSpPr>
          <p:cNvPr id="1776" name="TextBox 1775">
            <a:extLst>
              <a:ext uri="{FF2B5EF4-FFF2-40B4-BE49-F238E27FC236}">
                <a16:creationId xmlns:a16="http://schemas.microsoft.com/office/drawing/2014/main" id="{B4F98E94-D20B-44C3-BCD7-0CFA09F8E693}"/>
              </a:ext>
            </a:extLst>
          </p:cNvPr>
          <p:cNvSpPr txBox="1"/>
          <p:nvPr/>
        </p:nvSpPr>
        <p:spPr>
          <a:xfrm>
            <a:off x="580845" y="6245524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Acid</a:t>
            </a:r>
          </a:p>
        </p:txBody>
      </p:sp>
    </p:spTree>
    <p:extLst>
      <p:ext uri="{BB962C8B-B14F-4D97-AF65-F5344CB8AC3E}">
        <p14:creationId xmlns:p14="http://schemas.microsoft.com/office/powerpoint/2010/main" val="14212599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BFABBCE0-E08C-4BBE-9FD2-E2B253D4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215E20-C926-46E1-BABD-A72A50EEA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Define the following: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F426BAC-43D6-468E-B6FF-167034D5C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6072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B02D80E-5995-4C54-8387-5893C2C89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96083C8-1401-4950-AF56-E2FAFE42D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9453CEF-5186-405A-B2D9-1268C1654BB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79" name="TextBox 678">
            <a:extLst>
              <a:ext uri="{FF2B5EF4-FFF2-40B4-BE49-F238E27FC236}">
                <a16:creationId xmlns:a16="http://schemas.microsoft.com/office/drawing/2014/main" id="{206C43FF-E82D-455E-A439-E8B947753679}"/>
              </a:ext>
            </a:extLst>
          </p:cNvPr>
          <p:cNvSpPr txBox="1"/>
          <p:nvPr/>
        </p:nvSpPr>
        <p:spPr>
          <a:xfrm>
            <a:off x="3329796" y="6147758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Distillation</a:t>
            </a:r>
          </a:p>
        </p:txBody>
      </p:sp>
      <p:sp>
        <p:nvSpPr>
          <p:cNvPr id="681" name="TextBox 680">
            <a:extLst>
              <a:ext uri="{FF2B5EF4-FFF2-40B4-BE49-F238E27FC236}">
                <a16:creationId xmlns:a16="http://schemas.microsoft.com/office/drawing/2014/main" id="{A4762738-1DA4-4D62-BBC2-7FA1C6C6E0CD}"/>
              </a:ext>
            </a:extLst>
          </p:cNvPr>
          <p:cNvSpPr txBox="1"/>
          <p:nvPr/>
        </p:nvSpPr>
        <p:spPr>
          <a:xfrm>
            <a:off x="577970" y="6156384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Electron</a:t>
            </a:r>
          </a:p>
        </p:txBody>
      </p:sp>
      <p:sp>
        <p:nvSpPr>
          <p:cNvPr id="683" name="TextBox 682">
            <a:extLst>
              <a:ext uri="{FF2B5EF4-FFF2-40B4-BE49-F238E27FC236}">
                <a16:creationId xmlns:a16="http://schemas.microsoft.com/office/drawing/2014/main" id="{FC06962F-4A2E-49AC-B30D-E69DA669935A}"/>
              </a:ext>
            </a:extLst>
          </p:cNvPr>
          <p:cNvSpPr txBox="1"/>
          <p:nvPr/>
        </p:nvSpPr>
        <p:spPr>
          <a:xfrm>
            <a:off x="6093125" y="6165011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Fractional Distillation</a:t>
            </a:r>
          </a:p>
        </p:txBody>
      </p:sp>
      <p:sp>
        <p:nvSpPr>
          <p:cNvPr id="685" name="TextBox 684">
            <a:extLst>
              <a:ext uri="{FF2B5EF4-FFF2-40B4-BE49-F238E27FC236}">
                <a16:creationId xmlns:a16="http://schemas.microsoft.com/office/drawing/2014/main" id="{C5D9D9FC-8E13-4FF7-B644-560755399459}"/>
              </a:ext>
            </a:extLst>
          </p:cNvPr>
          <p:cNvSpPr txBox="1"/>
          <p:nvPr/>
        </p:nvSpPr>
        <p:spPr>
          <a:xfrm>
            <a:off x="8833449" y="613050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Filtration</a:t>
            </a:r>
          </a:p>
        </p:txBody>
      </p:sp>
    </p:spTree>
    <p:extLst>
      <p:ext uri="{BB962C8B-B14F-4D97-AF65-F5344CB8AC3E}">
        <p14:creationId xmlns:p14="http://schemas.microsoft.com/office/powerpoint/2010/main" val="20531574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5F0A85-02E1-40DE-9753-9825FF4306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14854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chemeClr val="tx2">
                  <a:alpha val="0"/>
                </a:schemeClr>
              </a:gs>
              <a:gs pos="50000">
                <a:schemeClr val="tx2">
                  <a:alpha val="35000"/>
                </a:schemeClr>
              </a:gs>
              <a:gs pos="100000">
                <a:schemeClr val="tx2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466" y="643467"/>
            <a:ext cx="10905059" cy="33303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cs typeface="Calibri Light"/>
              </a:rPr>
              <a:t>Requirement 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466" y="4133135"/>
            <a:ext cx="10902016" cy="145451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E5597F-CE67-4085-9548-E6A8036DA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93881" y="4035362"/>
            <a:ext cx="5404237" cy="0"/>
          </a:xfrm>
          <a:prstGeom prst="line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376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C7C4A-33B5-4870-A3DE-F9164FE4A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08531D-771C-45D5-AE52-FEE628088B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gases extinguish life and how?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DEA3C-A83D-4334-90C0-87985B47964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1. Suffocation – </a:t>
            </a:r>
            <a:r>
              <a:rPr lang="en-US" b="1"/>
              <a:t>The gas displaces oxygen and then body</a:t>
            </a:r>
            <a:r>
              <a:rPr lang="en-US" dirty="0"/>
              <a:t> now starved of oxygen </a:t>
            </a:r>
            <a:r>
              <a:rPr lang="en-US" b="1" dirty="0"/>
              <a:t>dies</a:t>
            </a:r>
          </a:p>
          <a:p>
            <a:pPr marL="0" indent="0">
              <a:buNone/>
            </a:pPr>
            <a:r>
              <a:rPr lang="en-US" dirty="0"/>
              <a:t>2. Poisons – There are </a:t>
            </a:r>
            <a:r>
              <a:rPr lang="en-US" b="1" dirty="0"/>
              <a:t>gases such as Cyanide </a:t>
            </a:r>
            <a:r>
              <a:rPr lang="en-US" dirty="0"/>
              <a:t>gas HCN which </a:t>
            </a:r>
            <a:r>
              <a:rPr lang="en-US" b="1" dirty="0"/>
              <a:t>are highly poisonous </a:t>
            </a:r>
          </a:p>
          <a:p>
            <a:pPr marL="0" indent="0">
              <a:buNone/>
            </a:pPr>
            <a:r>
              <a:rPr lang="en-US" dirty="0"/>
              <a:t>3. Explosion – </a:t>
            </a:r>
            <a:r>
              <a:rPr lang="en-US" b="1" dirty="0"/>
              <a:t>Many gases are quite flammable</a:t>
            </a:r>
            <a:r>
              <a:rPr lang="en-US" dirty="0"/>
              <a:t> </a:t>
            </a:r>
            <a:r>
              <a:rPr lang="en-US" b="1" dirty="0"/>
              <a:t>and can explode quite destructively</a:t>
            </a:r>
            <a:r>
              <a:rPr lang="en-US" dirty="0"/>
              <a:t> 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02FC86-7543-4328-BE51-F363690BD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Explain the principle of one kind of chemical fire extinguisher 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CC3997-9766-4D06-AB79-D91C1DE9790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305435" indent="-305435"/>
            <a:r>
              <a:rPr lang="en-US" b="1" dirty="0"/>
              <a:t>Fire extinguishers work by smothering the fire</a:t>
            </a:r>
          </a:p>
        </p:txBody>
      </p:sp>
    </p:spTree>
    <p:extLst>
      <p:ext uri="{BB962C8B-B14F-4D97-AF65-F5344CB8AC3E}">
        <p14:creationId xmlns:p14="http://schemas.microsoft.com/office/powerpoint/2010/main" val="4020754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5F0A85-02E1-40DE-9753-9825FF4306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14854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chemeClr val="tx2">
                  <a:alpha val="0"/>
                </a:schemeClr>
              </a:gs>
              <a:gs pos="50000">
                <a:schemeClr val="tx2">
                  <a:alpha val="35000"/>
                </a:schemeClr>
              </a:gs>
              <a:gs pos="100000">
                <a:schemeClr val="tx2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466" y="643467"/>
            <a:ext cx="10905059" cy="33303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cs typeface="Calibri Light"/>
              </a:rPr>
              <a:t>Requirement 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466" y="4133135"/>
            <a:ext cx="10902016" cy="145451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E5597F-CE67-4085-9548-E6A8036DA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93881" y="4035362"/>
            <a:ext cx="5404237" cy="0"/>
          </a:xfrm>
          <a:prstGeom prst="line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10744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LightSeedRightStep">
      <a:dk1>
        <a:srgbClr val="000000"/>
      </a:dk1>
      <a:lt1>
        <a:srgbClr val="FFFFFF"/>
      </a:lt1>
      <a:dk2>
        <a:srgbClr val="243341"/>
      </a:dk2>
      <a:lt2>
        <a:srgbClr val="E7E2E8"/>
      </a:lt2>
      <a:accent1>
        <a:srgbClr val="6EB25E"/>
      </a:accent1>
      <a:accent2>
        <a:srgbClr val="54B56A"/>
      </a:accent2>
      <a:accent3>
        <a:srgbClr val="5DAE91"/>
      </a:accent3>
      <a:accent4>
        <a:srgbClr val="54AEB3"/>
      </a:accent4>
      <a:accent5>
        <a:srgbClr val="6EA6D8"/>
      </a:accent5>
      <a:accent6>
        <a:srgbClr val="6370D5"/>
      </a:accent6>
      <a:hlink>
        <a:srgbClr val="A169AE"/>
      </a:hlink>
      <a:folHlink>
        <a:srgbClr val="7F7F7F"/>
      </a:folHlink>
    </a:clrScheme>
    <a:fontScheme name="Dividend">
      <a:majorFont>
        <a:latin typeface="Arial Nova Ligh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ova Ligh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DividendVTI</vt:lpstr>
      <vt:lpstr>Chemistry</vt:lpstr>
      <vt:lpstr>Requirement 1</vt:lpstr>
      <vt:lpstr>Define the following: </vt:lpstr>
      <vt:lpstr>Define the following:</vt:lpstr>
      <vt:lpstr>Define the following:</vt:lpstr>
      <vt:lpstr>Define the following:</vt:lpstr>
      <vt:lpstr>Requirement 2</vt:lpstr>
      <vt:lpstr>PowerPoint Presentation</vt:lpstr>
      <vt:lpstr>Requirement 3</vt:lpstr>
      <vt:lpstr>PowerPoint Presentation</vt:lpstr>
      <vt:lpstr>Requirement 4</vt:lpstr>
      <vt:lpstr>States of Matter</vt:lpstr>
      <vt:lpstr>Requirement 5</vt:lpstr>
      <vt:lpstr>Ice cube Experiment</vt:lpstr>
      <vt:lpstr>Egg experiment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491</cp:revision>
  <dcterms:created xsi:type="dcterms:W3CDTF">2020-05-31T06:45:02Z</dcterms:created>
  <dcterms:modified xsi:type="dcterms:W3CDTF">2020-05-31T08:34:42Z</dcterms:modified>
</cp:coreProperties>
</file>