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3" r:id="rId8"/>
    <p:sldId id="264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3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9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6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7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41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1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5/24/2020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8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5/24/2020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8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5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5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90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jesus+loves+me+by+listener+kids&amp;docid=608044283684913344&amp;mid=96BEC4725A482550090396BEC4725A4825500903&amp;view=detail&amp;FORM=VIR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right light at night time&#10;&#10;Description automatically generated">
            <a:extLst>
              <a:ext uri="{FF2B5EF4-FFF2-40B4-BE49-F238E27FC236}">
                <a16:creationId xmlns:a16="http://schemas.microsoft.com/office/drawing/2014/main" id="{21A69A10-BAFA-40CA-AAEC-2E4EAA440B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b="442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4BE868-D43F-4940-8CE9-93D953A11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92622" y="-341385"/>
            <a:ext cx="6858003" cy="754075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5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D42B6-122B-4FF2-8511-5F09BBCCE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921" y="1276350"/>
            <a:ext cx="3783930" cy="1938527"/>
          </a:xfrm>
        </p:spPr>
        <p:txBody>
          <a:bodyPr anchor="b"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GUESS THE ANIMAL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5D1E3-C848-4C92-BAD6-7C2DC5F9D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8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BDD87FDD-84E4-4E81-A777-BA34E07C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27" y="2152890"/>
            <a:ext cx="4780144" cy="28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0E257F-510A-46CF-B10A-0B01AC04BA2B}"/>
              </a:ext>
            </a:extLst>
          </p:cNvPr>
          <p:cNvCxnSpPr/>
          <p:nvPr/>
        </p:nvCxnSpPr>
        <p:spPr>
          <a:xfrm>
            <a:off x="3646025" y="5555848"/>
            <a:ext cx="5497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185CA2E-967B-4F9A-A635-AEF2537B367B}"/>
              </a:ext>
            </a:extLst>
          </p:cNvPr>
          <p:cNvSpPr/>
          <p:nvPr/>
        </p:nvSpPr>
        <p:spPr>
          <a:xfrm>
            <a:off x="5180135" y="614660"/>
            <a:ext cx="1712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Shark</a:t>
            </a:r>
          </a:p>
        </p:txBody>
      </p:sp>
    </p:spTree>
    <p:extLst>
      <p:ext uri="{BB962C8B-B14F-4D97-AF65-F5344CB8AC3E}">
        <p14:creationId xmlns:p14="http://schemas.microsoft.com/office/powerpoint/2010/main" val="29900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36A59A-22AD-4630-81E5-F89E90F4D958}"/>
              </a:ext>
            </a:extLst>
          </p:cNvPr>
          <p:cNvSpPr/>
          <p:nvPr/>
        </p:nvSpPr>
        <p:spPr>
          <a:xfrm>
            <a:off x="3581400" y="34290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2"/>
              </a:rPr>
              <a:t>https://www.bing.com/videos/search?q=jesus+loves+me+by+listener+kids&amp;docid=608044283684913344&amp;mid=96BEC4725A482550090396BEC4725A4825500903&amp;view=detail&amp;FORM=VIRE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05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neighbourhood creatures">
            <a:extLst>
              <a:ext uri="{FF2B5EF4-FFF2-40B4-BE49-F238E27FC236}">
                <a16:creationId xmlns:a16="http://schemas.microsoft.com/office/drawing/2014/main" id="{4FA6920A-1891-4DF3-B1F4-9F465EA72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14449"/>
            <a:ext cx="50863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1220DA-E00A-4E68-9B0C-0E38DB5D7E5D}"/>
              </a:ext>
            </a:extLst>
          </p:cNvPr>
          <p:cNvCxnSpPr/>
          <p:nvPr/>
        </p:nvCxnSpPr>
        <p:spPr>
          <a:xfrm>
            <a:off x="2838450" y="5419725"/>
            <a:ext cx="5495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ADD688A-6842-4B07-AA3B-D5E0A4C2F5EC}"/>
              </a:ext>
            </a:extLst>
          </p:cNvPr>
          <p:cNvSpPr/>
          <p:nvPr/>
        </p:nvSpPr>
        <p:spPr>
          <a:xfrm>
            <a:off x="8334375" y="2505670"/>
            <a:ext cx="2273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Squirrel</a:t>
            </a:r>
          </a:p>
        </p:txBody>
      </p:sp>
    </p:spTree>
    <p:extLst>
      <p:ext uri="{BB962C8B-B14F-4D97-AF65-F5344CB8AC3E}">
        <p14:creationId xmlns:p14="http://schemas.microsoft.com/office/powerpoint/2010/main" val="41351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4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3" name="Rectangle 7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2AAE1586-6BB1-4375-B1D2-308F5678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820843"/>
            <a:ext cx="6153150" cy="48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C9618D-E8DF-4F4A-8C39-308F3941F625}"/>
              </a:ext>
            </a:extLst>
          </p:cNvPr>
          <p:cNvCxnSpPr/>
          <p:nvPr/>
        </p:nvCxnSpPr>
        <p:spPr>
          <a:xfrm>
            <a:off x="3190875" y="6019800"/>
            <a:ext cx="6848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C3016E5-AE76-4B2B-A46E-10A96EC597C9}"/>
              </a:ext>
            </a:extLst>
          </p:cNvPr>
          <p:cNvSpPr/>
          <p:nvPr/>
        </p:nvSpPr>
        <p:spPr>
          <a:xfrm>
            <a:off x="624381" y="2339829"/>
            <a:ext cx="2214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acoon</a:t>
            </a:r>
          </a:p>
        </p:txBody>
      </p:sp>
    </p:spTree>
    <p:extLst>
      <p:ext uri="{BB962C8B-B14F-4D97-AF65-F5344CB8AC3E}">
        <p14:creationId xmlns:p14="http://schemas.microsoft.com/office/powerpoint/2010/main" val="14906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DAD8B740-95D6-41CA-981C-4D224916C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723901"/>
            <a:ext cx="3448050" cy="40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7600AE-D518-4B1F-8732-ECACD76BA00D}"/>
              </a:ext>
            </a:extLst>
          </p:cNvPr>
          <p:cNvCxnSpPr/>
          <p:nvPr/>
        </p:nvCxnSpPr>
        <p:spPr>
          <a:xfrm>
            <a:off x="3705225" y="5248275"/>
            <a:ext cx="4714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0F26107-3E9A-432E-B04C-24B345192D91}"/>
              </a:ext>
            </a:extLst>
          </p:cNvPr>
          <p:cNvSpPr/>
          <p:nvPr/>
        </p:nvSpPr>
        <p:spPr>
          <a:xfrm>
            <a:off x="4875154" y="2967335"/>
            <a:ext cx="2441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meerkat</a:t>
            </a:r>
          </a:p>
        </p:txBody>
      </p:sp>
    </p:spTree>
    <p:extLst>
      <p:ext uri="{BB962C8B-B14F-4D97-AF65-F5344CB8AC3E}">
        <p14:creationId xmlns:p14="http://schemas.microsoft.com/office/powerpoint/2010/main" val="33481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polar bear">
            <a:extLst>
              <a:ext uri="{FF2B5EF4-FFF2-40B4-BE49-F238E27FC236}">
                <a16:creationId xmlns:a16="http://schemas.microsoft.com/office/drawing/2014/main" id="{FB7E98E0-8651-415F-955F-BE68D868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343026"/>
            <a:ext cx="4781550" cy="34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594B04-27DE-4CA5-BE90-3916A926613C}"/>
              </a:ext>
            </a:extLst>
          </p:cNvPr>
          <p:cNvSpPr/>
          <p:nvPr/>
        </p:nvSpPr>
        <p:spPr>
          <a:xfrm flipH="1">
            <a:off x="7598559" y="3248025"/>
            <a:ext cx="3707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Polar bear</a:t>
            </a:r>
          </a:p>
        </p:txBody>
      </p:sp>
    </p:spTree>
    <p:extLst>
      <p:ext uri="{BB962C8B-B14F-4D97-AF65-F5344CB8AC3E}">
        <p14:creationId xmlns:p14="http://schemas.microsoft.com/office/powerpoint/2010/main" val="30965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E4E965A5-762E-4D92-A6D7-D2B3F35F4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983848"/>
            <a:ext cx="6049219" cy="363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9B3B03-873B-4CF4-975D-7B7BC11DD4B6}"/>
              </a:ext>
            </a:extLst>
          </p:cNvPr>
          <p:cNvCxnSpPr/>
          <p:nvPr/>
        </p:nvCxnSpPr>
        <p:spPr>
          <a:xfrm>
            <a:off x="1435261" y="5405377"/>
            <a:ext cx="7176304" cy="104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DBDE808-6F97-406C-9259-41956A960266}"/>
              </a:ext>
            </a:extLst>
          </p:cNvPr>
          <p:cNvSpPr/>
          <p:nvPr/>
        </p:nvSpPr>
        <p:spPr>
          <a:xfrm>
            <a:off x="7819460" y="2505670"/>
            <a:ext cx="2382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cheetah</a:t>
            </a:r>
          </a:p>
        </p:txBody>
      </p:sp>
    </p:spTree>
    <p:extLst>
      <p:ext uri="{BB962C8B-B14F-4D97-AF65-F5344CB8AC3E}">
        <p14:creationId xmlns:p14="http://schemas.microsoft.com/office/powerpoint/2010/main" val="24278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0D36406-45F5-4C43-B702-90A1B7B43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75" y="289367"/>
            <a:ext cx="7069919" cy="45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46DC39-E785-4A0E-8C6D-E19CEBCEFD9C}"/>
              </a:ext>
            </a:extLst>
          </p:cNvPr>
          <p:cNvCxnSpPr/>
          <p:nvPr/>
        </p:nvCxnSpPr>
        <p:spPr>
          <a:xfrm>
            <a:off x="1273215" y="5289630"/>
            <a:ext cx="8657863" cy="138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B255399-86EB-45ED-878A-E38766019F38}"/>
              </a:ext>
            </a:extLst>
          </p:cNvPr>
          <p:cNvSpPr/>
          <p:nvPr/>
        </p:nvSpPr>
        <p:spPr>
          <a:xfrm flipH="1">
            <a:off x="7626069" y="2133600"/>
            <a:ext cx="4870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Rhinoceros</a:t>
            </a:r>
          </a:p>
        </p:txBody>
      </p:sp>
    </p:spTree>
    <p:extLst>
      <p:ext uri="{BB962C8B-B14F-4D97-AF65-F5344CB8AC3E}">
        <p14:creationId xmlns:p14="http://schemas.microsoft.com/office/powerpoint/2010/main" val="8347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E2CA89B2-1296-4FC9-9548-F0D00CB3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856527"/>
            <a:ext cx="5843587" cy="40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58880AD-F8BC-472F-AC30-D969D0E5F847}"/>
              </a:ext>
            </a:extLst>
          </p:cNvPr>
          <p:cNvCxnSpPr/>
          <p:nvPr/>
        </p:nvCxnSpPr>
        <p:spPr>
          <a:xfrm>
            <a:off x="694481" y="5544273"/>
            <a:ext cx="8322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DD82F85-081E-44E2-A36F-43A321B3E730}"/>
              </a:ext>
            </a:extLst>
          </p:cNvPr>
          <p:cNvSpPr/>
          <p:nvPr/>
        </p:nvSpPr>
        <p:spPr>
          <a:xfrm flipH="1">
            <a:off x="6515100" y="2571331"/>
            <a:ext cx="46863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hippopotamus</a:t>
            </a:r>
          </a:p>
        </p:txBody>
      </p:sp>
    </p:spTree>
    <p:extLst>
      <p:ext uri="{BB962C8B-B14F-4D97-AF65-F5344CB8AC3E}">
        <p14:creationId xmlns:p14="http://schemas.microsoft.com/office/powerpoint/2010/main" val="31153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ee the source image">
            <a:extLst>
              <a:ext uri="{FF2B5EF4-FFF2-40B4-BE49-F238E27FC236}">
                <a16:creationId xmlns:a16="http://schemas.microsoft.com/office/drawing/2014/main" id="{5ED09622-FE9F-4003-B7F4-88A181BA8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5A2F47-2D3C-4537-983D-3A4DC558F613}"/>
              </a:ext>
            </a:extLst>
          </p:cNvPr>
          <p:cNvCxnSpPr/>
          <p:nvPr/>
        </p:nvCxnSpPr>
        <p:spPr>
          <a:xfrm>
            <a:off x="3738623" y="5764192"/>
            <a:ext cx="5058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A805777-F97F-4A33-AE31-11A937657A41}"/>
              </a:ext>
            </a:extLst>
          </p:cNvPr>
          <p:cNvSpPr/>
          <p:nvPr/>
        </p:nvSpPr>
        <p:spPr>
          <a:xfrm flipH="1">
            <a:off x="7203677" y="3733799"/>
            <a:ext cx="4693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leopard</a:t>
            </a:r>
          </a:p>
        </p:txBody>
      </p:sp>
    </p:spTree>
    <p:extLst>
      <p:ext uri="{BB962C8B-B14F-4D97-AF65-F5344CB8AC3E}">
        <p14:creationId xmlns:p14="http://schemas.microsoft.com/office/powerpoint/2010/main" val="34130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272441"/>
      </a:dk2>
      <a:lt2>
        <a:srgbClr val="E2E8E7"/>
      </a:lt2>
      <a:accent1>
        <a:srgbClr val="C34D63"/>
      </a:accent1>
      <a:accent2>
        <a:srgbClr val="B13B83"/>
      </a:accent2>
      <a:accent3>
        <a:srgbClr val="C14DC3"/>
      </a:accent3>
      <a:accent4>
        <a:srgbClr val="7D3BB1"/>
      </a:accent4>
      <a:accent5>
        <a:srgbClr val="5E4DC3"/>
      </a:accent5>
      <a:accent6>
        <a:srgbClr val="3B5BB1"/>
      </a:accent6>
      <a:hlink>
        <a:srgbClr val="805EC9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56</Words>
  <Application>Microsoft Office PowerPoint</Application>
  <PresentationFormat>Widescreen</PresentationFormat>
  <Paragraphs>11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 Pro Cond Light</vt:lpstr>
      <vt:lpstr>Speak Pro</vt:lpstr>
      <vt:lpstr>RetrospectVTI</vt:lpstr>
      <vt:lpstr>GUESS THE ANIMAL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animal</dc:title>
  <dc:creator>Carol Rose</dc:creator>
  <cp:lastModifiedBy>Carol Rose</cp:lastModifiedBy>
  <cp:revision>8</cp:revision>
  <dcterms:created xsi:type="dcterms:W3CDTF">2020-05-24T21:05:04Z</dcterms:created>
  <dcterms:modified xsi:type="dcterms:W3CDTF">2020-05-24T22:19:13Z</dcterms:modified>
</cp:coreProperties>
</file>