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70" r:id="rId8"/>
    <p:sldId id="267" r:id="rId9"/>
    <p:sldId id="269" r:id="rId10"/>
    <p:sldId id="268" r:id="rId11"/>
    <p:sldId id="259" r:id="rId12"/>
    <p:sldId id="260" r:id="rId13"/>
    <p:sldId id="261" r:id="rId14"/>
    <p:sldId id="262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the-countryside-code" TargetMode="External"/><Relationship Id="rId2" Type="http://schemas.openxmlformats.org/officeDocument/2006/relationships/hyperlink" Target="http://www.investitureachievement.org/wiki/index.php/Adventist_Youth_Honors_Answer_Boo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vernscape@gmail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ms.countrysideaccess.gov.uk/var/csa/storage/original/application/php7hUcW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 to camping and the outdoors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5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3200" b="1" dirty="0"/>
              <a:t>Discuss 5 guidelines for safely handling the following camping items</a:t>
            </a:r>
            <a:r>
              <a:rPr lang="en-GB" sz="3200" b="1" dirty="0" smtClean="0"/>
              <a:t>: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(a)knives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(b)axes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(c)saws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(</a:t>
            </a:r>
            <a:r>
              <a:rPr lang="en-GB" b="1" dirty="0" smtClean="0"/>
              <a:t>d)hatchets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16195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Essential Equipment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200" b="1" dirty="0" smtClean="0"/>
              <a:t>Divide into 5 groups and list the </a:t>
            </a:r>
            <a:r>
              <a:rPr lang="en-GB" sz="3200" b="1" u="sng" dirty="0" smtClean="0"/>
              <a:t>essential</a:t>
            </a:r>
            <a:r>
              <a:rPr lang="en-GB" sz="3200" b="1" dirty="0" smtClean="0"/>
              <a:t> equipment </a:t>
            </a:r>
            <a:r>
              <a:rPr lang="en-GB" sz="3200" b="1" dirty="0" smtClean="0"/>
              <a:t>items for the following areas:</a:t>
            </a:r>
          </a:p>
          <a:p>
            <a:pPr lvl="1"/>
            <a:r>
              <a:rPr lang="en-GB" sz="2400" b="1" dirty="0" smtClean="0"/>
              <a:t>Clothing</a:t>
            </a:r>
          </a:p>
          <a:p>
            <a:pPr lvl="1"/>
            <a:r>
              <a:rPr lang="en-GB" sz="2400" b="1" dirty="0" smtClean="0"/>
              <a:t>Sleeping</a:t>
            </a:r>
          </a:p>
          <a:p>
            <a:pPr lvl="1"/>
            <a:r>
              <a:rPr lang="en-GB" sz="2400" b="1" dirty="0" smtClean="0"/>
              <a:t>Cooking/Eating</a:t>
            </a:r>
          </a:p>
          <a:p>
            <a:pPr lvl="1"/>
            <a:r>
              <a:rPr lang="en-GB" sz="2400" b="1" dirty="0" smtClean="0"/>
              <a:t>Safety</a:t>
            </a:r>
          </a:p>
          <a:p>
            <a:pPr lvl="1"/>
            <a:r>
              <a:rPr lang="en-GB" sz="2400" b="1" dirty="0" smtClean="0"/>
              <a:t>First Aid Kit</a:t>
            </a:r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305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Kitchen /mess 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Food is secured against animals</a:t>
            </a:r>
          </a:p>
          <a:p>
            <a:r>
              <a:rPr lang="en-GB" sz="3200" b="1" dirty="0"/>
              <a:t>Food is stored at a safe temperature</a:t>
            </a:r>
          </a:p>
          <a:p>
            <a:r>
              <a:rPr lang="en-GB" sz="3200" b="1" dirty="0"/>
              <a:t>Kitchen and dishes are clean</a:t>
            </a:r>
          </a:p>
          <a:p>
            <a:r>
              <a:rPr lang="en-GB" sz="3200" b="1" dirty="0"/>
              <a:t>Fire extinguisher accessible and near stove</a:t>
            </a:r>
          </a:p>
          <a:p>
            <a:r>
              <a:rPr lang="en-GB" sz="3200" b="1" dirty="0"/>
              <a:t>Area is neat and free from tripping hazards</a:t>
            </a:r>
          </a:p>
        </p:txBody>
      </p:sp>
    </p:spTree>
    <p:extLst>
      <p:ext uri="{BB962C8B-B14F-4D97-AF65-F5344CB8AC3E}">
        <p14:creationId xmlns:p14="http://schemas.microsoft.com/office/powerpoint/2010/main" val="339877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Tent </a:t>
            </a:r>
            <a:r>
              <a:rPr lang="en-GB" dirty="0" err="1" smtClean="0"/>
              <a:t>allocaton</a:t>
            </a:r>
            <a:r>
              <a:rPr lang="en-GB" dirty="0" smtClean="0"/>
              <a:t> - safeguarding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/>
              <a:t>Adults and children in separate tents</a:t>
            </a:r>
          </a:p>
          <a:p>
            <a:r>
              <a:rPr lang="en-GB" sz="3200" b="1" dirty="0"/>
              <a:t>Boys' and girls' tents are properly separated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396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inspections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551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&amp;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www.investitureachievement.org/wiki/index.php/Adventist_Youth_Honors_Answer_Book</a:t>
            </a:r>
            <a:endParaRPr lang="en-GB" dirty="0" smtClean="0"/>
          </a:p>
          <a:p>
            <a:pPr lvl="1"/>
            <a:r>
              <a:rPr lang="en-GB" dirty="0" smtClean="0"/>
              <a:t>Camp Safety Honour</a:t>
            </a:r>
          </a:p>
          <a:p>
            <a:pPr lvl="1"/>
            <a:r>
              <a:rPr lang="en-GB" dirty="0" smtClean="0"/>
              <a:t>Camp Craft Honour</a:t>
            </a:r>
          </a:p>
          <a:p>
            <a:pPr lvl="1"/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www.gov.uk/government/publications/the-countryside-code</a:t>
            </a:r>
            <a:endParaRPr lang="en-GB" dirty="0" smtClean="0"/>
          </a:p>
          <a:p>
            <a:pPr lvl="1"/>
            <a:r>
              <a:rPr lang="en-GB" dirty="0" smtClean="0"/>
              <a:t>The Countryside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52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Berlin Sans FB Demi" panose="020E0802020502020306" pitchFamily="34" charset="0"/>
              </a:rPr>
              <a:t>Vernon noel – Area 7 co-ordinator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dirty="0" smtClean="0"/>
              <a:t>T: 07956 409385</a:t>
            </a:r>
          </a:p>
          <a:p>
            <a:r>
              <a:rPr lang="en-GB" sz="2400" dirty="0" smtClean="0"/>
              <a:t>E: </a:t>
            </a:r>
            <a:r>
              <a:rPr lang="en-GB" sz="2400" dirty="0" smtClean="0">
                <a:hlinkClick r:id="rId2"/>
              </a:rPr>
              <a:t>vernscape@gmail.com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5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Choosing a campsite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6 W’s of Camping</a:t>
            </a:r>
          </a:p>
          <a:p>
            <a:pPr lvl="1"/>
            <a:r>
              <a:rPr lang="en-GB" sz="2800" dirty="0" smtClean="0"/>
              <a:t>You have just arrived at the car park of your proposed campsite.</a:t>
            </a:r>
          </a:p>
          <a:p>
            <a:pPr lvl="1"/>
            <a:r>
              <a:rPr lang="en-GB" sz="2800" dirty="0" smtClean="0"/>
              <a:t>Divide </a:t>
            </a:r>
            <a:r>
              <a:rPr lang="en-GB" sz="2800" dirty="0" smtClean="0"/>
              <a:t>yourselves into 6 groups and for </a:t>
            </a:r>
            <a:r>
              <a:rPr lang="en-GB" sz="2800" dirty="0" smtClean="0"/>
              <a:t>10 </a:t>
            </a:r>
            <a:r>
              <a:rPr lang="en-GB" sz="2800" dirty="0" smtClean="0"/>
              <a:t>minutes </a:t>
            </a:r>
            <a:r>
              <a:rPr lang="en-GB" sz="2800" dirty="0" smtClean="0"/>
              <a:t>discuss one of </a:t>
            </a:r>
            <a:r>
              <a:rPr lang="en-GB" sz="2800" dirty="0" smtClean="0"/>
              <a:t>the </a:t>
            </a:r>
            <a:r>
              <a:rPr lang="en-GB" sz="2800" dirty="0" smtClean="0"/>
              <a:t>W’s in </a:t>
            </a:r>
            <a:r>
              <a:rPr lang="en-GB" sz="2800" dirty="0" smtClean="0"/>
              <a:t>each </a:t>
            </a:r>
            <a:r>
              <a:rPr lang="en-GB" sz="2800" dirty="0" smtClean="0"/>
              <a:t>group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98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b="1" dirty="0" smtClean="0"/>
              <a:t>What are the local laws about camp fires in the UK?</a:t>
            </a:r>
          </a:p>
          <a:p>
            <a:pPr lvl="1"/>
            <a:r>
              <a:rPr lang="en-GB" sz="2400" i="1" dirty="0" smtClean="0"/>
              <a:t>Unplanned </a:t>
            </a:r>
            <a:r>
              <a:rPr lang="en-GB" sz="2400" i="1" dirty="0"/>
              <a:t>fires can cause devastation to the countryside. You must always obtain permission from the landowner or occupier before you light a fire. Otherwise you may be liable to prosecution for criminal damage. Remember that smoking materials and matches can easily start fires, even if you stub them into the ground or into a litter bin. Always dispose of them with care</a:t>
            </a:r>
            <a:r>
              <a:rPr lang="en-GB" sz="2400" i="1" dirty="0" smtClean="0"/>
              <a:t>. (</a:t>
            </a:r>
            <a:r>
              <a:rPr lang="en-GB" sz="2400" dirty="0">
                <a:hlinkClick r:id="rId2"/>
              </a:rPr>
              <a:t>Countryside Agency - </a:t>
            </a:r>
            <a:r>
              <a:rPr lang="en-GB" sz="2400" b="1" dirty="0">
                <a:hlinkClick r:id="rId2"/>
              </a:rPr>
              <a:t>'Caring for the </a:t>
            </a:r>
            <a:r>
              <a:rPr lang="en-GB" sz="2400" b="1" dirty="0" smtClean="0">
                <a:hlinkClick r:id="rId2"/>
              </a:rPr>
              <a:t>countryside‘</a:t>
            </a:r>
            <a:r>
              <a:rPr lang="en-GB" sz="2400" dirty="0" smtClean="0"/>
              <a:t>)</a:t>
            </a:r>
          </a:p>
          <a:p>
            <a:pPr lvl="1"/>
            <a:endParaRPr lang="en-GB" sz="2400" b="1" dirty="0"/>
          </a:p>
          <a:p>
            <a:pPr marL="457200" lvl="1" indent="0">
              <a:buNone/>
            </a:pPr>
            <a:endParaRPr lang="en-GB" sz="2400" b="1" dirty="0" smtClean="0"/>
          </a:p>
          <a:p>
            <a:pPr marL="228600" lvl="1">
              <a:spcBef>
                <a:spcPts val="1000"/>
              </a:spcBef>
            </a:pPr>
            <a:r>
              <a:rPr lang="en-GB" sz="3200" b="1" dirty="0"/>
              <a:t>List 10 rules for fire safety to consider when </a:t>
            </a:r>
            <a:r>
              <a:rPr lang="en-GB" sz="3200" b="1" dirty="0" smtClean="0"/>
              <a:t>camping?</a:t>
            </a:r>
            <a:endParaRPr lang="en-GB" sz="3200" b="1" dirty="0"/>
          </a:p>
          <a:p>
            <a:endParaRPr lang="en-GB" sz="3000" i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3200" b="1" dirty="0"/>
              <a:t>Identify the temperatures the following foods should be kept at, and explain why this is important when camping</a:t>
            </a:r>
            <a:r>
              <a:rPr lang="en-GB" sz="3200" b="1" dirty="0"/>
              <a:t>:</a:t>
            </a:r>
          </a:p>
          <a:p>
            <a:pPr lvl="1"/>
            <a:endParaRPr lang="en-GB" sz="3200" b="1" dirty="0"/>
          </a:p>
          <a:p>
            <a:pPr marL="457200" lvl="1" indent="0">
              <a:buNone/>
            </a:pPr>
            <a:r>
              <a:rPr lang="en-GB" sz="3200" b="1" dirty="0"/>
              <a:t>(a)Hot </a:t>
            </a:r>
            <a:r>
              <a:rPr lang="en-GB" sz="3200" b="1" dirty="0"/>
              <a:t>foods</a:t>
            </a:r>
          </a:p>
          <a:p>
            <a:pPr marL="457200" lvl="1" indent="0">
              <a:buNone/>
            </a:pPr>
            <a:endParaRPr lang="en-GB" sz="3200" b="1" dirty="0"/>
          </a:p>
          <a:p>
            <a:pPr marL="457200" lvl="1" indent="0">
              <a:buNone/>
            </a:pPr>
            <a:r>
              <a:rPr lang="en-GB" sz="3200" b="1" dirty="0"/>
              <a:t>(</a:t>
            </a:r>
            <a:r>
              <a:rPr lang="en-GB" sz="3200" b="1" dirty="0"/>
              <a:t>b)Cold foods</a:t>
            </a:r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23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3200" b="1" dirty="0"/>
              <a:t>List 5 things you can do to prevent animals from coming into your campsite.</a:t>
            </a:r>
          </a:p>
        </p:txBody>
      </p:sp>
    </p:spTree>
    <p:extLst>
      <p:ext uri="{BB962C8B-B14F-4D97-AF65-F5344CB8AC3E}">
        <p14:creationId xmlns:p14="http://schemas.microsoft.com/office/powerpoint/2010/main" val="252531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3200" b="1" dirty="0"/>
              <a:t>What safety precautions should you consider when building a </a:t>
            </a:r>
            <a:r>
              <a:rPr lang="en-GB" sz="3200" b="1" dirty="0" smtClean="0"/>
              <a:t>latrine/toilet?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54153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3200" b="1" dirty="0"/>
              <a:t>List 5 things to consider when practicing good hygiene at a campsite where there is no running water (</a:t>
            </a:r>
            <a:r>
              <a:rPr lang="en-GB" sz="3200" b="1" dirty="0" smtClean="0"/>
              <a:t>i.e. </a:t>
            </a:r>
            <a:r>
              <a:rPr lang="en-GB" sz="3200" b="1" dirty="0"/>
              <a:t>showers, flush toilets, sinks, or </a:t>
            </a:r>
            <a:r>
              <a:rPr lang="en-GB" sz="3200" b="1" dirty="0" smtClean="0"/>
              <a:t>tap water).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44003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3200" b="1" dirty="0"/>
              <a:t>Demonstrate 3 ways you can purify water when camping.</a:t>
            </a:r>
          </a:p>
        </p:txBody>
      </p:sp>
    </p:spTree>
    <p:extLst>
      <p:ext uri="{BB962C8B-B14F-4D97-AF65-F5344CB8AC3E}">
        <p14:creationId xmlns:p14="http://schemas.microsoft.com/office/powerpoint/2010/main" val="125521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3200" b="1" dirty="0"/>
              <a:t>Identify 2 types of fuel used for camp cooking and explain what precautions should be used when using each type of fuel.</a:t>
            </a:r>
          </a:p>
        </p:txBody>
      </p:sp>
    </p:spTree>
    <p:extLst>
      <p:ext uri="{BB962C8B-B14F-4D97-AF65-F5344CB8AC3E}">
        <p14:creationId xmlns:p14="http://schemas.microsoft.com/office/powerpoint/2010/main" val="18490102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206</TotalTime>
  <Words>389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Berlin Sans FB Demi</vt:lpstr>
      <vt:lpstr>Century Gothic</vt:lpstr>
      <vt:lpstr>Vapor Trail</vt:lpstr>
      <vt:lpstr>Introduction to camping and the outdoors</vt:lpstr>
      <vt:lpstr>Choosing a campsite</vt:lpstr>
      <vt:lpstr>Camp safety</vt:lpstr>
      <vt:lpstr>Camp safety</vt:lpstr>
      <vt:lpstr>Camp safety</vt:lpstr>
      <vt:lpstr>Camp safety</vt:lpstr>
      <vt:lpstr>Camp safety</vt:lpstr>
      <vt:lpstr>Camp safety</vt:lpstr>
      <vt:lpstr>Camp safety</vt:lpstr>
      <vt:lpstr>Camp safety</vt:lpstr>
      <vt:lpstr>Essential Equipment </vt:lpstr>
      <vt:lpstr>Kitchen /mess tent</vt:lpstr>
      <vt:lpstr>Tent allocaton - safeguarding</vt:lpstr>
      <vt:lpstr>inspections</vt:lpstr>
      <vt:lpstr>References &amp; links</vt:lpstr>
      <vt:lpstr>Vernon noel – Area 7 co-ordinator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camping and the outdoors</dc:title>
  <dc:creator>Vernon Noel</dc:creator>
  <cp:lastModifiedBy>Vernon Noel</cp:lastModifiedBy>
  <cp:revision>11</cp:revision>
  <dcterms:created xsi:type="dcterms:W3CDTF">2016-01-29T22:39:23Z</dcterms:created>
  <dcterms:modified xsi:type="dcterms:W3CDTF">2016-01-30T12:07:15Z</dcterms:modified>
</cp:coreProperties>
</file>